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2B2477-464D-47AC-B451-D521F5D6DDFB}" v="147" dt="2020-03-03T18:25:56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2B4EA-B2AD-4EE1-9DA3-BF4FF054D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6DC0AA9-574B-41BD-988D-34EBC0221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B74565-ABCA-4A08-B626-C340C9DD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9B9CB5-C5DA-460C-A349-A5269535E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E99557-6C8E-41F9-9C39-599037CE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0347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42DEF-B804-4CD5-9D15-71E50F21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CEF11F-0F66-4985-A52E-FCB3BFCE9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200BF1-9D28-4567-9AD0-A7766C95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AFFB87-6FCB-4735-BFE6-E4299618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AA967E-BCB3-4F95-A286-EE0ED070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13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9B76AD9-7EC2-47BE-972F-5E647BDA1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ADEDE63-9107-45AF-805A-22BAFCCC2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4CADB4-0F29-4AC7-AACB-50E86751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E04280-19D0-41E5-A762-B4347903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169684-DC69-4527-9921-AD4D4F9C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7567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060086-D1EC-444C-B46E-664D51F30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732DE3-2824-4863-9342-1AC6E8BF2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F30911-2722-4024-882C-EB2CD5C4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CF8F36-DFC0-46F8-8941-95BC93E5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48A32F-740F-4BB9-9222-59732861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229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B8BB8-7424-4C73-A84C-C5760BEC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01A1B8-4611-45D8-804A-48FF66715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21CD7C-0F12-47B2-AC5E-DD15A44D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2C6381-6665-48A7-A6EF-53192E7B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2EBFE9-D5EE-4D9D-B131-741D5AE0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852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B703D-9602-48F0-A455-CCBA1239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111E38-2861-416C-BBE7-F02655DCA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9FBF88A-9B73-4FFB-8F35-B28A041EF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FFED53-5BF1-48D3-AF25-8780E1D23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E1DFF0-5C6E-4556-A9FA-BF5AD561B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122C95-6794-431D-AEA5-109E5240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030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C454D-672B-44D9-85F2-845938433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E95264-1F52-4067-A8D7-764672465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532CF5-866D-4EA2-A17A-D90511671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A22C951-BA55-4A41-B94A-81650A1A1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C97FCC7-5F33-4AF5-BEDA-1C806C0F1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E11A51E-FAD4-413E-B01B-7AE503603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80E4151-5E92-4B93-9F4A-757AE6D37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629B9CF-9DAC-4F6A-9B83-5E7353AC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169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ED117-07C6-45FC-8F44-2D134EF9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0598891-C9EA-4FFE-8600-E2752182B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73256B5-6273-4F33-8443-BA31A5D6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F3D4C03-E2D9-4888-AD58-6468FA76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736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CE9EE23-0BB4-4FD8-B795-F853CD6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2173EDD-3D0A-402F-A34F-F482E2C3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7491B0-67C4-490C-86E8-F3D9979F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2604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A9372-64A2-4D24-9280-AA07E18D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779C37-49AC-479C-AEF6-79147D72B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C1789D-FB09-424B-9CE5-05D64DD8C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21309B-CF5D-409C-84BC-8FEA353E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6FF704-46C1-478D-90C2-65CE62F50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19C8795-AABF-48B5-9C30-78BC2FA2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04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0CA5A-96E5-4A86-A9B7-B8794DA9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87C3572-F9AC-404D-82F7-E8AFB782F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8EF6FE-D0D7-4460-8D2F-8E04BE116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E13F7A-739E-4F40-B170-A08175E1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8B12AC-37DC-4716-B2BF-99D0D4C0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6421431-5990-487B-81AF-8FC5049E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9904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406EAEF-AB5E-426C-AF94-4605343C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7C0C39-1F0E-4A10-A042-930818805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B65376-CBF3-4C55-AB32-2D1C6DC2C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506645-B6D6-466D-82E6-A9B4DDE46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4D1B47-51DD-47D6-A3FD-3D16D3B69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7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google.nl/url?sa=i&amp;url=https%3A%2F%2Fwww.glutenvrijewebshop.nl%2Fnakd-cashew-cookie-bar.html&amp;psig=AOvVaw2ELSy1JGCPoY5Xsa2ICKb3&amp;ust=1575119507168000&amp;source=images&amp;cd=vfe&amp;ved=0CAIQjRxqFwoTCIiwusm_j-YCFQAAAAAdAAAAABAF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google.nl/url?sa=i&amp;url=https%3A%2F%2Fsnellejelle.nu%2Fassortiment%2Fkruidkoek-tussendoor%2F&amp;psig=AOvVaw1ibelN-9MOf084fJNSoLqv&amp;ust=1573152476219000&amp;source=images&amp;cd=vfe&amp;ved=0CAIQjRxqFwoTCPi_5Oaf1uUCFQAAAAAdAAAAABAG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hyperlink" Target="https://www.google.nl/url?sa=i&amp;url=https%3A%2F%2Fbolletje.nl%2Fproducten%2Fid-2248%2Fstevige-havermoutrepen-rood-fruit%2F&amp;psig=AOvVaw0c04Ji-l2tMv_QSVJWi9uB&amp;ust=1573153056696000&amp;source=images&amp;cd=vfe&amp;ved=0CAIQjRxqFwoTCKC9yf-h1uUCFQAAAAAdAAAAABAD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hyperlink" Target="https://www.google.nl/url?sa=i&amp;url=https%3A%2F%2Fwww.ah.nl%2Fproducten%2Fproduct%2Fwi174153%2Fmars-single&amp;psig=AOvVaw0QEuCfUxIAY7vwGejAJnwl&amp;ust=1573152716310000&amp;source=images&amp;cd=vfe&amp;ved=0CAIQjRxqFwoTCMj9xtqg1uUCFQAAAAAdAAAAABAJ" TargetMode="External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l/url?sa=i&amp;url=https%3A%2F%2Fwww.ah.nl%2Fproducten%2Fproduct%2Fwi174153%2Fmars-single&amp;psig=AOvVaw0QEuCfUxIAY7vwGejAJnwl&amp;ust=1573152716310000&amp;source=images&amp;cd=vfe&amp;ved=0CAIQjRxqFwoTCMj9xtqg1uUCFQAAAAAdAAAAABAJ" TargetMode="External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hyperlink" Target="https://www.google.nl/url?sa=i&amp;url=https%3A%2F%2Fwww.glutenvrijewebshop.nl%2Fnakd-cashew-cookie-bar.html&amp;psig=AOvVaw2ELSy1JGCPoY5Xsa2ICKb3&amp;ust=1575119507168000&amp;source=images&amp;cd=vfe&amp;ved=0CAIQjRxqFwoTCIiwusm_j-YCFQAAAAAdAAAAABA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nl/url?sa=i&amp;url=https%3A%2F%2Fsnellejelle.nu%2Fassortiment%2Fkruidkoek-tussendoor%2F&amp;psig=AOvVaw1ibelN-9MOf084fJNSoLqv&amp;ust=1573152476219000&amp;source=images&amp;cd=vfe&amp;ved=0CAIQjRxqFwoTCPi_5Oaf1uUCFQAAAAAdAAAAABAG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hyperlink" Target="https://www.google.nl/url?sa=i&amp;url=https%3A%2F%2Fbolletje.nl%2Fproducten%2Fid-2248%2Fstevige-havermoutrepen-rood-fruit%2F&amp;psig=AOvVaw0c04Ji-l2tMv_QSVJWi9uB&amp;ust=1573153056696000&amp;source=images&amp;cd=vfe&amp;ved=0CAIQjRxqFwoTCKC9yf-h1uUCFQAAAAAdAAAAABAD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beelding met voedsel, binnen, tafel, fruit&#10;&#10;Automatisch gegenereerde beschrijving">
            <a:extLst>
              <a:ext uri="{FF2B5EF4-FFF2-40B4-BE49-F238E27FC236}">
                <a16:creationId xmlns:a16="http://schemas.microsoft.com/office/drawing/2014/main" id="{EF07F1A9-3D87-4653-9B14-9F8EDACB1E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1"/>
            <a:ext cx="12191980" cy="68579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04F998-ECBA-4AEB-BDB0-913A1EB3F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7700" y="3496574"/>
            <a:ext cx="7087417" cy="150573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FFC000"/>
                </a:solidFill>
              </a:rPr>
              <a:t>Gezond eten en bewegen</a:t>
            </a:r>
            <a:br>
              <a:rPr lang="nl-NL" sz="3400" dirty="0">
                <a:solidFill>
                  <a:sysClr val="windowText" lastClr="000000"/>
                </a:solidFill>
              </a:rPr>
            </a:br>
            <a:endParaRPr lang="nl-NL" sz="3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6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944476D-A685-4326-84F6-C471442C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1" y="336176"/>
            <a:ext cx="4227218" cy="6185648"/>
          </a:xfrm>
        </p:spPr>
        <p:txBody>
          <a:bodyPr anchor="t">
            <a:noAutofit/>
          </a:bodyPr>
          <a:lstStyle/>
          <a:p>
            <a:pPr marL="3690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Check de snack!</a:t>
            </a:r>
          </a:p>
          <a:p>
            <a:pPr marL="36900" indent="0" algn="ctr">
              <a:buNone/>
            </a:pPr>
            <a:endParaRPr lang="en-US" sz="4000" b="1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34A9928-E2CD-4491-8DF8-D4BCE4292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5" t="1" r="19092" b="1"/>
          <a:stretch/>
        </p:blipFill>
        <p:spPr>
          <a:xfrm>
            <a:off x="5711326" y="10"/>
            <a:ext cx="6480674" cy="68579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9DC2325-6380-4050-A7A2-C8003920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57" b="95000" l="7735" r="89503">
                        <a14:foregroundMark x1="87727" y1="14650" x2="89503" y2="15000"/>
                        <a14:foregroundMark x1="14365" y1="82500" x2="43646" y2="90357"/>
                        <a14:foregroundMark x1="40884" y1="92500" x2="40884" y2="92500"/>
                        <a14:foregroundMark x1="45304" y1="91071" x2="45304" y2="91071"/>
                        <a14:foregroundMark x1="44751" y1="92500" x2="44751" y2="92500"/>
                        <a14:foregroundMark x1="49724" y1="93214" x2="49724" y2="93214"/>
                        <a14:foregroundMark x1="41989" y1="95357" x2="41989" y2="95357"/>
                        <a14:foregroundMark x1="54144" y1="5714" x2="57397" y2="6354"/>
                        <a14:foregroundMark x1="7735" y1="82857" x2="7735" y2="82857"/>
                        <a14:backgroundMark x1="89503" y1="27857" x2="60773" y2="77143"/>
                        <a14:backgroundMark x1="58011" y1="80357" x2="58564" y2="85000"/>
                        <a14:backgroundMark x1="13260" y1="91071" x2="25967" y2="93571"/>
                        <a14:backgroundMark x1="50829" y1="93571" x2="50829" y2="93571"/>
                        <a14:backgroundMark x1="50829" y1="94286" x2="50829" y2="94286"/>
                        <a14:backgroundMark x1="49724" y1="94643" x2="49724" y2="94643"/>
                        <a14:backgroundMark x1="49724" y1="93571" x2="49724" y2="93571"/>
                        <a14:backgroundMark x1="50276" y1="92857" x2="50276" y2="92857"/>
                        <a14:backgroundMark x1="12155" y1="70357" x2="14365" y2="48929"/>
                        <a14:backgroundMark x1="41989" y1="20357" x2="41989" y2="20357"/>
                        <a14:backgroundMark x1="40884" y1="25357" x2="39227" y2="27143"/>
                        <a14:backgroundMark x1="35912" y1="32143" x2="35912" y2="32143"/>
                        <a14:backgroundMark x1="33702" y1="34286" x2="30939" y2="38214"/>
                        <a14:backgroundMark x1="27072" y1="47143" x2="27072" y2="47143"/>
                        <a14:backgroundMark x1="21547" y1="56071" x2="21547" y2="56071"/>
                        <a14:backgroundMark x1="12155" y1="72857" x2="12155" y2="72857"/>
                        <a14:backgroundMark x1="10497" y1="75000" x2="10497" y2="75000"/>
                        <a14:backgroundMark x1="10497" y1="76429" x2="10497" y2="76429"/>
                        <a14:backgroundMark x1="46409" y1="16071" x2="46409" y2="16071"/>
                        <a14:backgroundMark x1="48619" y1="12500" x2="48619" y2="12500"/>
                        <a14:backgroundMark x1="49171" y1="7857" x2="49171" y2="9643"/>
                        <a14:backgroundMark x1="60773" y1="3571" x2="93370" y2="10000"/>
                        <a14:backgroundMark x1="7182" y1="77500" x2="7182" y2="7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225607">
            <a:off x="2174102" y="2261208"/>
            <a:ext cx="1734711" cy="268352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D839F15-DE7B-4B05-8FC8-B0B1F5858B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976" r="99512">
                        <a14:foregroundMark x1="36585" y1="26222" x2="76098" y2="24889"/>
                        <a14:foregroundMark x1="94112" y1="55556" x2="94634" y2="56444"/>
                        <a14:foregroundMark x1="76098" y1="24889" x2="89142" y2="47095"/>
                        <a14:foregroundMark x1="90211" y1="59111" x2="61463" y2="76444"/>
                        <a14:foregroundMark x1="93160" y1="57333" x2="90947" y2="58667"/>
                        <a14:foregroundMark x1="93896" y1="56889" x2="93160" y2="57333"/>
                        <a14:foregroundMark x1="94634" y1="56444" x2="93896" y2="56889"/>
                        <a14:foregroundMark x1="61463" y1="76444" x2="20488" y2="76444"/>
                        <a14:foregroundMark x1="20488" y1="76444" x2="3902" y2="43556"/>
                        <a14:foregroundMark x1="3902" y1="43556" x2="35610" y2="24000"/>
                        <a14:foregroundMark x1="35610" y1="24000" x2="43415" y2="25333"/>
                        <a14:foregroundMark x1="2439" y1="14222" x2="11220" y2="16889"/>
                        <a14:foregroundMark x1="96464" y1="69778" x2="96585" y2="72444"/>
                        <a14:foregroundMark x1="96444" y1="69333" x2="96464" y2="69778"/>
                        <a14:foregroundMark x1="96383" y1="68000" x2="96423" y2="68889"/>
                        <a14:foregroundMark x1="96323" y1="66667" x2="96343" y2="67111"/>
                        <a14:foregroundMark x1="96302" y1="66222" x2="96323" y2="66667"/>
                        <a14:foregroundMark x1="96282" y1="65778" x2="96302" y2="66222"/>
                        <a14:foregroundMark x1="96262" y1="65333" x2="96282" y2="65778"/>
                        <a14:foregroundMark x1="96222" y1="64444" x2="96262" y2="65333"/>
                        <a14:foregroundMark x1="96202" y1="64000" x2="96222" y2="64444"/>
                        <a14:foregroundMark x1="96142" y1="62667" x2="96182" y2="63556"/>
                        <a14:foregroundMark x1="96061" y1="60889" x2="96081" y2="61333"/>
                        <a14:foregroundMark x1="96037" y1="60350" x2="96041" y2="60444"/>
                        <a14:foregroundMark x1="95981" y1="59111" x2="96012" y2="59800"/>
                        <a14:foregroundMark x1="95900" y1="57333" x2="95961" y2="58667"/>
                        <a14:foregroundMark x1="95879" y1="56870" x2="95900" y2="57333"/>
                        <a14:foregroundMark x1="95820" y1="55556" x2="95851" y2="56249"/>
                        <a14:foregroundMark x1="94146" y1="18667" x2="95315" y2="44444"/>
                        <a14:foregroundMark x1="91220" y1="16444" x2="95122" y2="16889"/>
                        <a14:foregroundMark x1="98049" y1="15556" x2="98049" y2="15556"/>
                        <a14:foregroundMark x1="98310" y1="69778" x2="97561" y2="83556"/>
                        <a14:foregroundMark x1="98334" y1="69333" x2="98310" y2="69778"/>
                        <a14:foregroundMark x1="98406" y1="68000" x2="98358" y2="68889"/>
                        <a14:foregroundMark x1="98478" y1="66667" x2="98454" y2="67111"/>
                        <a14:foregroundMark x1="98502" y1="66222" x2="98478" y2="66667"/>
                        <a14:foregroundMark x1="98526" y1="65778" x2="98502" y2="66222"/>
                        <a14:foregroundMark x1="98550" y1="65333" x2="98526" y2="65778"/>
                        <a14:foregroundMark x1="98598" y1="64444" x2="98550" y2="65333"/>
                        <a14:foregroundMark x1="98622" y1="64000" x2="98598" y2="64444"/>
                        <a14:foregroundMark x1="98694" y1="62667" x2="98646" y2="63556"/>
                        <a14:foregroundMark x1="98742" y1="61778" x2="98718" y2="62222"/>
                        <a14:foregroundMark x1="98790" y1="60889" x2="98766" y2="61333"/>
                        <a14:foregroundMark x1="98886" y1="59111" x2="98814" y2="60444"/>
                        <a14:foregroundMark x1="98925" y1="58383" x2="98910" y2="58667"/>
                        <a14:foregroundMark x1="98982" y1="57333" x2="98946" y2="57998"/>
                        <a14:foregroundMark x1="99006" y1="56889" x2="98982" y2="57333"/>
                        <a14:foregroundMark x1="99048" y1="56107" x2="99006" y2="56889"/>
                        <a14:backgroundMark x1="98537" y1="57333" x2="98537" y2="57333"/>
                        <a14:backgroundMark x1="99024" y1="55556" x2="99512" y2="55111"/>
                        <a14:backgroundMark x1="99024" y1="53333" x2="99512" y2="52889"/>
                        <a14:backgroundMark x1="99512" y1="59111" x2="99512" y2="59111"/>
                        <a14:backgroundMark x1="99024" y1="60444" x2="99024" y2="60889"/>
                        <a14:backgroundMark x1="99024" y1="61333" x2="99024" y2="61333"/>
                        <a14:backgroundMark x1="99024" y1="61333" x2="99024" y2="61778"/>
                        <a14:backgroundMark x1="99024" y1="63556" x2="99024" y2="63556"/>
                        <a14:backgroundMark x1="99024" y1="63556" x2="99024" y2="64000"/>
                        <a14:backgroundMark x1="99024" y1="64444" x2="99024" y2="64444"/>
                        <a14:backgroundMark x1="99024" y1="65333" x2="99024" y2="65333"/>
                        <a14:backgroundMark x1="99024" y1="66667" x2="99024" y2="66667"/>
                        <a14:backgroundMark x1="99024" y1="67111" x2="99024" y2="67111"/>
                        <a14:backgroundMark x1="99024" y1="67111" x2="99024" y2="68000"/>
                        <a14:backgroundMark x1="99024" y1="68889" x2="99024" y2="69333"/>
                        <a14:backgroundMark x1="99024" y1="69778" x2="99024" y2="69778"/>
                        <a14:backgroundMark x1="99024" y1="69778" x2="99024" y2="69778"/>
                        <a14:backgroundMark x1="99024" y1="65778" x2="99024" y2="65778"/>
                        <a14:backgroundMark x1="99024" y1="66222" x2="99024" y2="66222"/>
                        <a14:backgroundMark x1="99024" y1="65333" x2="99024" y2="64444"/>
                        <a14:backgroundMark x1="99024" y1="64000" x2="99024" y2="64000"/>
                        <a14:backgroundMark x1="99024" y1="62222" x2="99024" y2="62222"/>
                        <a14:backgroundMark x1="99024" y1="62222" x2="99024" y2="62667"/>
                        <a14:backgroundMark x1="98049" y1="58667" x2="98049" y2="59111"/>
                        <a14:backgroundMark x1="99024" y1="58667" x2="99024" y2="58222"/>
                        <a14:backgroundMark x1="99024" y1="56889" x2="99024" y2="56889"/>
                        <a14:backgroundMark x1="99512" y1="53333" x2="99512" y2="53333"/>
                        <a14:backgroundMark x1="99512" y1="51111" x2="99512" y2="51111"/>
                        <a14:backgroundMark x1="99512" y1="51111" x2="99512" y2="51111"/>
                        <a14:backgroundMark x1="99512" y1="50667" x2="99512" y2="50667"/>
                        <a14:backgroundMark x1="99512" y1="49333" x2="99512" y2="49333"/>
                        <a14:backgroundMark x1="99512" y1="49333" x2="99512" y2="49333"/>
                        <a14:backgroundMark x1="99024" y1="47556" x2="99024" y2="47556"/>
                        <a14:backgroundMark x1="99512" y1="50222" x2="99512" y2="50222"/>
                        <a14:backgroundMark x1="99512" y1="51111" x2="99512" y2="51111"/>
                        <a14:backgroundMark x1="98537" y1="54222" x2="98537" y2="54222"/>
                        <a14:backgroundMark x1="98537" y1="52444" x2="98537" y2="52444"/>
                        <a14:backgroundMark x1="99024" y1="52000" x2="99024" y2="52000"/>
                        <a14:backgroundMark x1="99512" y1="44444" x2="99512" y2="5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6668" y="1051063"/>
            <a:ext cx="1901371" cy="2086871"/>
          </a:xfrm>
          <a:prstGeom prst="rect">
            <a:avLst/>
          </a:prstGeom>
        </p:spPr>
      </p:pic>
      <p:pic>
        <p:nvPicPr>
          <p:cNvPr id="9" name="Afbeelding 8" descr="Afbeeldingsresultaat voor snelle jelle reepjes kruidkoek&quot;">
            <a:hlinkClick r:id="rId7" tgtFrame="&quot;_blank&quot;"/>
            <a:extLst>
              <a:ext uri="{FF2B5EF4-FFF2-40B4-BE49-F238E27FC236}">
                <a16:creationId xmlns:a16="http://schemas.microsoft.com/office/drawing/2014/main" id="{FDB361BA-A9E8-48ED-A02C-49C16858A386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r="18594"/>
          <a:stretch/>
        </p:blipFill>
        <p:spPr bwMode="auto">
          <a:xfrm>
            <a:off x="493129" y="1067419"/>
            <a:ext cx="1671066" cy="21100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 descr="Afbeeldingsresultaat voor marsreep&quot;">
            <a:hlinkClick r:id="rId9" tgtFrame="&quot;_blank&quot;"/>
            <a:extLst>
              <a:ext uri="{FF2B5EF4-FFF2-40B4-BE49-F238E27FC236}">
                <a16:creationId xmlns:a16="http://schemas.microsoft.com/office/drawing/2014/main" id="{DA778A1E-FA51-498D-9B35-E97555F311AA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4" b="30828"/>
          <a:stretch/>
        </p:blipFill>
        <p:spPr bwMode="auto">
          <a:xfrm rot="20575107">
            <a:off x="2931763" y="4044704"/>
            <a:ext cx="2348981" cy="9225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Afbeelding 10" descr="Afbeeldingsresultaat voor bolletje goed bezig stevige havermoutreep rood fruit&quot;">
            <a:hlinkClick r:id="rId11" tgtFrame="&quot;_blank&quot;"/>
            <a:extLst>
              <a:ext uri="{FF2B5EF4-FFF2-40B4-BE49-F238E27FC236}">
                <a16:creationId xmlns:a16="http://schemas.microsoft.com/office/drawing/2014/main" id="{CA9A2469-BA8E-48C0-BF7A-E900DFE89013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4574" r="3538" b="5297"/>
          <a:stretch/>
        </p:blipFill>
        <p:spPr bwMode="auto">
          <a:xfrm>
            <a:off x="516896" y="4188830"/>
            <a:ext cx="1872090" cy="2443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 descr="Afbeeldingsresultaat voor nakd caSHEW COOKIE&quot;">
            <a:hlinkClick r:id="rId13" tgtFrame="&quot;_blank&quot;"/>
            <a:extLst>
              <a:ext uri="{FF2B5EF4-FFF2-40B4-BE49-F238E27FC236}">
                <a16:creationId xmlns:a16="http://schemas.microsoft.com/office/drawing/2014/main" id="{70E9A706-B548-42FC-90B1-CAD3DD072565}"/>
              </a:ext>
            </a:extLst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5" b="39100"/>
          <a:stretch/>
        </p:blipFill>
        <p:spPr bwMode="auto">
          <a:xfrm>
            <a:off x="2682176" y="5408995"/>
            <a:ext cx="2619238" cy="995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237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43">
            <a:extLst>
              <a:ext uri="{FF2B5EF4-FFF2-40B4-BE49-F238E27FC236}">
                <a16:creationId xmlns:a16="http://schemas.microsoft.com/office/drawing/2014/main" id="{1ED50E54-6D6B-430F-BCF6-A6282081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7" name="Tabel 47">
            <a:extLst>
              <a:ext uri="{FF2B5EF4-FFF2-40B4-BE49-F238E27FC236}">
                <a16:creationId xmlns:a16="http://schemas.microsoft.com/office/drawing/2014/main" id="{CDD7BC31-1570-4370-B99C-F71916C711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132845"/>
              </p:ext>
            </p:extLst>
          </p:nvPr>
        </p:nvGraphicFramePr>
        <p:xfrm>
          <a:off x="913795" y="2715824"/>
          <a:ext cx="10353670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01662">
                  <a:extLst>
                    <a:ext uri="{9D8B030D-6E8A-4147-A177-3AD203B41FA5}">
                      <a16:colId xmlns:a16="http://schemas.microsoft.com/office/drawing/2014/main" val="2859369980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732316575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1262032787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327385022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1924956177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2678300832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3420522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Energie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208 kcal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69 kcal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109 kcal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202 kcal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106 kcal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143 kcal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517075"/>
                  </a:ext>
                </a:extLst>
              </a:tr>
            </a:tbl>
          </a:graphicData>
        </a:graphic>
      </p:graphicFrame>
      <p:graphicFrame>
        <p:nvGraphicFramePr>
          <p:cNvPr id="50" name="Tabel 47">
            <a:extLst>
              <a:ext uri="{FF2B5EF4-FFF2-40B4-BE49-F238E27FC236}">
                <a16:creationId xmlns:a16="http://schemas.microsoft.com/office/drawing/2014/main" id="{92482132-00F7-4DC8-A897-778EA8B393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146089"/>
              </p:ext>
            </p:extLst>
          </p:nvPr>
        </p:nvGraphicFramePr>
        <p:xfrm>
          <a:off x="913795" y="3223052"/>
          <a:ext cx="10353670" cy="8677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01662">
                  <a:extLst>
                    <a:ext uri="{9D8B030D-6E8A-4147-A177-3AD203B41FA5}">
                      <a16:colId xmlns:a16="http://schemas.microsoft.com/office/drawing/2014/main" val="2859369980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732316575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1262032787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327385022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1924956177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2678300832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3420522216"/>
                    </a:ext>
                  </a:extLst>
                </a:gridCol>
              </a:tblGrid>
              <a:tr h="8677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Koolhydraten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waarvan suikers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19,7 gram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12,3 gram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14 gram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0,3 gram</a:t>
                      </a:r>
                      <a:endParaRPr lang="nl-NL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24,8 gram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15,1 gram</a:t>
                      </a:r>
                      <a:endParaRPr lang="nl-NL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32 gram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28 gram</a:t>
                      </a:r>
                      <a:endParaRPr lang="nl-NL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16 gram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4,7 gram</a:t>
                      </a:r>
                      <a:endParaRPr lang="nl-NL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16,1 gram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13,7 gram</a:t>
                      </a:r>
                      <a:endParaRPr lang="nl-NL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517075"/>
                  </a:ext>
                </a:extLst>
              </a:tr>
            </a:tbl>
          </a:graphicData>
        </a:graphic>
      </p:graphicFrame>
      <p:graphicFrame>
        <p:nvGraphicFramePr>
          <p:cNvPr id="52" name="Tabel 47">
            <a:extLst>
              <a:ext uri="{FF2B5EF4-FFF2-40B4-BE49-F238E27FC236}">
                <a16:creationId xmlns:a16="http://schemas.microsoft.com/office/drawing/2014/main" id="{98484A45-44B6-45DA-B7A1-27BDD470A2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329661"/>
              </p:ext>
            </p:extLst>
          </p:nvPr>
        </p:nvGraphicFramePr>
        <p:xfrm>
          <a:off x="913795" y="4230148"/>
          <a:ext cx="10353670" cy="7952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01662">
                  <a:extLst>
                    <a:ext uri="{9D8B030D-6E8A-4147-A177-3AD203B41FA5}">
                      <a16:colId xmlns:a16="http://schemas.microsoft.com/office/drawing/2014/main" val="2859369980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732316575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1262032787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327385022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1924956177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2678300832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3420522216"/>
                    </a:ext>
                  </a:extLst>
                </a:gridCol>
              </a:tblGrid>
              <a:tr h="7952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Gezonde Vetten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Ongezonde Vetten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6,4 gram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3,1 gram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0,5 gram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 gram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0,3 gram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 gram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3,7 gram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3,8 gram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3,6 gram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0,4 gram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6,6 gram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1,6 gram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517075"/>
                  </a:ext>
                </a:extLst>
              </a:tr>
            </a:tbl>
          </a:graphicData>
        </a:graphic>
      </p:graphicFrame>
      <p:graphicFrame>
        <p:nvGraphicFramePr>
          <p:cNvPr id="53" name="Tabel 47">
            <a:extLst>
              <a:ext uri="{FF2B5EF4-FFF2-40B4-BE49-F238E27FC236}">
                <a16:creationId xmlns:a16="http://schemas.microsoft.com/office/drawing/2014/main" id="{80D18C67-29ED-4A17-A3DF-C143308288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037284"/>
              </p:ext>
            </p:extLst>
          </p:nvPr>
        </p:nvGraphicFramePr>
        <p:xfrm>
          <a:off x="913795" y="5134972"/>
          <a:ext cx="10353670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01662">
                  <a:extLst>
                    <a:ext uri="{9D8B030D-6E8A-4147-A177-3AD203B41FA5}">
                      <a16:colId xmlns:a16="http://schemas.microsoft.com/office/drawing/2014/main" val="2859369980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732316575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1262032787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327385022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1924956177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2678300832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3420522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Vezels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2,0 gram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1,0 gram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1,0 gram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0,0 gram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1,9 gram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1,6 gram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517075"/>
                  </a:ext>
                </a:extLst>
              </a:tr>
            </a:tbl>
          </a:graphicData>
        </a:graphic>
      </p:graphicFrame>
      <p:graphicFrame>
        <p:nvGraphicFramePr>
          <p:cNvPr id="54" name="Tabel 47">
            <a:extLst>
              <a:ext uri="{FF2B5EF4-FFF2-40B4-BE49-F238E27FC236}">
                <a16:creationId xmlns:a16="http://schemas.microsoft.com/office/drawing/2014/main" id="{29A2A1E9-2D61-4484-B433-9CB4ABF1F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65862"/>
              </p:ext>
            </p:extLst>
          </p:nvPr>
        </p:nvGraphicFramePr>
        <p:xfrm>
          <a:off x="913795" y="5613377"/>
          <a:ext cx="10353670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01662">
                  <a:extLst>
                    <a:ext uri="{9D8B030D-6E8A-4147-A177-3AD203B41FA5}">
                      <a16:colId xmlns:a16="http://schemas.microsoft.com/office/drawing/2014/main" val="2859369980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732316575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1262032787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327385022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1924956177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2678300832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3420522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Eiwitten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10,2 gram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1,5 gram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1,1 gram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1,8 gram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1,9 gram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  <a:effectLst/>
                        </a:rPr>
                        <a:t>3,5 gram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517075"/>
                  </a:ext>
                </a:extLst>
              </a:tr>
            </a:tbl>
          </a:graphicData>
        </a:graphic>
      </p:graphicFrame>
      <p:graphicFrame>
        <p:nvGraphicFramePr>
          <p:cNvPr id="65" name="Tabel 47">
            <a:extLst>
              <a:ext uri="{FF2B5EF4-FFF2-40B4-BE49-F238E27FC236}">
                <a16:creationId xmlns:a16="http://schemas.microsoft.com/office/drawing/2014/main" id="{4F77A5B3-32A7-482E-9EF3-CBC3E90105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844747"/>
              </p:ext>
            </p:extLst>
          </p:nvPr>
        </p:nvGraphicFramePr>
        <p:xfrm>
          <a:off x="913795" y="365125"/>
          <a:ext cx="10353670" cy="21709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01662">
                  <a:extLst>
                    <a:ext uri="{9D8B030D-6E8A-4147-A177-3AD203B41FA5}">
                      <a16:colId xmlns:a16="http://schemas.microsoft.com/office/drawing/2014/main" val="2859369980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732316575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1262032787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327385022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1924956177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2678300832"/>
                    </a:ext>
                  </a:extLst>
                </a:gridCol>
                <a:gridCol w="1358668">
                  <a:extLst>
                    <a:ext uri="{9D8B030D-6E8A-4147-A177-3AD203B41FA5}">
                      <a16:colId xmlns:a16="http://schemas.microsoft.com/office/drawing/2014/main" val="3420522216"/>
                    </a:ext>
                  </a:extLst>
                </a:gridCol>
              </a:tblGrid>
              <a:tr h="2170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per reep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(50 gram)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5 rijstwafels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(19 gram)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per reepje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(36 gram)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per reep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(45 gram)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per reep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(23,5 gram)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per reep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(35 gram)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17075"/>
                  </a:ext>
                </a:extLst>
              </a:tr>
            </a:tbl>
          </a:graphicData>
        </a:graphic>
      </p:graphicFrame>
      <p:pic>
        <p:nvPicPr>
          <p:cNvPr id="58" name="Afbeelding 57">
            <a:extLst>
              <a:ext uri="{FF2B5EF4-FFF2-40B4-BE49-F238E27FC236}">
                <a16:creationId xmlns:a16="http://schemas.microsoft.com/office/drawing/2014/main" id="{AB4C2AE5-CDE7-4D15-880D-E6C59A7D2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57" b="95000" l="7735" r="89503">
                        <a14:foregroundMark x1="87727" y1="14650" x2="89503" y2="15000"/>
                        <a14:foregroundMark x1="14365" y1="82500" x2="43646" y2="90357"/>
                        <a14:foregroundMark x1="40884" y1="92500" x2="40884" y2="92500"/>
                        <a14:foregroundMark x1="45304" y1="91071" x2="45304" y2="91071"/>
                        <a14:foregroundMark x1="44751" y1="92500" x2="44751" y2="92500"/>
                        <a14:foregroundMark x1="49724" y1="93214" x2="49724" y2="93214"/>
                        <a14:foregroundMark x1="41989" y1="95357" x2="41989" y2="95357"/>
                        <a14:foregroundMark x1="54144" y1="5714" x2="57397" y2="6354"/>
                        <a14:foregroundMark x1="7735" y1="82857" x2="7735" y2="82857"/>
                        <a14:backgroundMark x1="89503" y1="27857" x2="60773" y2="77143"/>
                        <a14:backgroundMark x1="58011" y1="80357" x2="58564" y2="85000"/>
                        <a14:backgroundMark x1="13260" y1="91071" x2="25967" y2="93571"/>
                        <a14:backgroundMark x1="50829" y1="93571" x2="50829" y2="93571"/>
                        <a14:backgroundMark x1="50829" y1="94286" x2="50829" y2="94286"/>
                        <a14:backgroundMark x1="49724" y1="94643" x2="49724" y2="94643"/>
                        <a14:backgroundMark x1="49724" y1="93571" x2="49724" y2="93571"/>
                        <a14:backgroundMark x1="50276" y1="92857" x2="50276" y2="92857"/>
                        <a14:backgroundMark x1="12155" y1="70357" x2="14365" y2="48929"/>
                        <a14:backgroundMark x1="41989" y1="20357" x2="41989" y2="20357"/>
                        <a14:backgroundMark x1="40884" y1="25357" x2="39227" y2="27143"/>
                        <a14:backgroundMark x1="35912" y1="32143" x2="35912" y2="32143"/>
                        <a14:backgroundMark x1="33702" y1="34286" x2="30939" y2="38214"/>
                        <a14:backgroundMark x1="27072" y1="47143" x2="27072" y2="47143"/>
                        <a14:backgroundMark x1="21547" y1="56071" x2="21547" y2="56071"/>
                        <a14:backgroundMark x1="12155" y1="72857" x2="12155" y2="72857"/>
                        <a14:backgroundMark x1="10497" y1="75000" x2="10497" y2="75000"/>
                        <a14:backgroundMark x1="10497" y1="76429" x2="10497" y2="76429"/>
                        <a14:backgroundMark x1="46409" y1="16071" x2="46409" y2="16071"/>
                        <a14:backgroundMark x1="48619" y1="12500" x2="48619" y2="12500"/>
                        <a14:backgroundMark x1="49171" y1="7857" x2="49171" y2="9643"/>
                        <a14:backgroundMark x1="60773" y1="3571" x2="93370" y2="10000"/>
                        <a14:backgroundMark x1="7182" y1="77500" x2="7182" y2="7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9436" y="365125"/>
            <a:ext cx="1103472" cy="1707028"/>
          </a:xfrm>
          <a:prstGeom prst="rect">
            <a:avLst/>
          </a:prstGeom>
        </p:spPr>
      </p:pic>
      <p:pic>
        <p:nvPicPr>
          <p:cNvPr id="59" name="Afbeelding 58">
            <a:extLst>
              <a:ext uri="{FF2B5EF4-FFF2-40B4-BE49-F238E27FC236}">
                <a16:creationId xmlns:a16="http://schemas.microsoft.com/office/drawing/2014/main" id="{66966601-CB15-4C4F-9603-6FC3EED73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6" r="99512">
                        <a14:foregroundMark x1="36585" y1="26222" x2="76098" y2="24889"/>
                        <a14:foregroundMark x1="94112" y1="55556" x2="94634" y2="56444"/>
                        <a14:foregroundMark x1="76098" y1="24889" x2="89142" y2="47095"/>
                        <a14:foregroundMark x1="90211" y1="59111" x2="61463" y2="76444"/>
                        <a14:foregroundMark x1="93160" y1="57333" x2="90947" y2="58667"/>
                        <a14:foregroundMark x1="93896" y1="56889" x2="93160" y2="57333"/>
                        <a14:foregroundMark x1="94634" y1="56444" x2="93896" y2="56889"/>
                        <a14:foregroundMark x1="61463" y1="76444" x2="20488" y2="76444"/>
                        <a14:foregroundMark x1="20488" y1="76444" x2="3902" y2="43556"/>
                        <a14:foregroundMark x1="3902" y1="43556" x2="35610" y2="24000"/>
                        <a14:foregroundMark x1="35610" y1="24000" x2="43415" y2="25333"/>
                        <a14:foregroundMark x1="2439" y1="14222" x2="11220" y2="16889"/>
                        <a14:foregroundMark x1="96464" y1="69778" x2="96585" y2="72444"/>
                        <a14:foregroundMark x1="96444" y1="69333" x2="96464" y2="69778"/>
                        <a14:foregroundMark x1="96383" y1="68000" x2="96423" y2="68889"/>
                        <a14:foregroundMark x1="96323" y1="66667" x2="96343" y2="67111"/>
                        <a14:foregroundMark x1="96302" y1="66222" x2="96323" y2="66667"/>
                        <a14:foregroundMark x1="96282" y1="65778" x2="96302" y2="66222"/>
                        <a14:foregroundMark x1="96262" y1="65333" x2="96282" y2="65778"/>
                        <a14:foregroundMark x1="96222" y1="64444" x2="96262" y2="65333"/>
                        <a14:foregroundMark x1="96202" y1="64000" x2="96222" y2="64444"/>
                        <a14:foregroundMark x1="96142" y1="62667" x2="96182" y2="63556"/>
                        <a14:foregroundMark x1="96061" y1="60889" x2="96081" y2="61333"/>
                        <a14:foregroundMark x1="96037" y1="60350" x2="96041" y2="60444"/>
                        <a14:foregroundMark x1="95981" y1="59111" x2="96012" y2="59800"/>
                        <a14:foregroundMark x1="95900" y1="57333" x2="95961" y2="58667"/>
                        <a14:foregroundMark x1="95879" y1="56870" x2="95900" y2="57333"/>
                        <a14:foregroundMark x1="95820" y1="55556" x2="95851" y2="56249"/>
                        <a14:foregroundMark x1="94146" y1="18667" x2="95315" y2="44444"/>
                        <a14:foregroundMark x1="91220" y1="16444" x2="95122" y2="16889"/>
                        <a14:foregroundMark x1="98049" y1="15556" x2="98049" y2="15556"/>
                        <a14:foregroundMark x1="98310" y1="69778" x2="97561" y2="83556"/>
                        <a14:foregroundMark x1="98334" y1="69333" x2="98310" y2="69778"/>
                        <a14:foregroundMark x1="98406" y1="68000" x2="98358" y2="68889"/>
                        <a14:foregroundMark x1="98478" y1="66667" x2="98454" y2="67111"/>
                        <a14:foregroundMark x1="98502" y1="66222" x2="98478" y2="66667"/>
                        <a14:foregroundMark x1="98526" y1="65778" x2="98502" y2="66222"/>
                        <a14:foregroundMark x1="98550" y1="65333" x2="98526" y2="65778"/>
                        <a14:foregroundMark x1="98598" y1="64444" x2="98550" y2="65333"/>
                        <a14:foregroundMark x1="98622" y1="64000" x2="98598" y2="64444"/>
                        <a14:foregroundMark x1="98694" y1="62667" x2="98646" y2="63556"/>
                        <a14:foregroundMark x1="98742" y1="61778" x2="98718" y2="62222"/>
                        <a14:foregroundMark x1="98790" y1="60889" x2="98766" y2="61333"/>
                        <a14:foregroundMark x1="98886" y1="59111" x2="98814" y2="60444"/>
                        <a14:foregroundMark x1="98925" y1="58383" x2="98910" y2="58667"/>
                        <a14:foregroundMark x1="98982" y1="57333" x2="98946" y2="57998"/>
                        <a14:foregroundMark x1="99006" y1="56889" x2="98982" y2="57333"/>
                        <a14:foregroundMark x1="99048" y1="56107" x2="99006" y2="56889"/>
                        <a14:backgroundMark x1="98537" y1="57333" x2="98537" y2="57333"/>
                        <a14:backgroundMark x1="99024" y1="55556" x2="99512" y2="55111"/>
                        <a14:backgroundMark x1="99024" y1="53333" x2="99512" y2="52889"/>
                        <a14:backgroundMark x1="99512" y1="59111" x2="99512" y2="59111"/>
                        <a14:backgroundMark x1="99024" y1="60444" x2="99024" y2="60889"/>
                        <a14:backgroundMark x1="99024" y1="61333" x2="99024" y2="61333"/>
                        <a14:backgroundMark x1="99024" y1="61333" x2="99024" y2="61778"/>
                        <a14:backgroundMark x1="99024" y1="63556" x2="99024" y2="63556"/>
                        <a14:backgroundMark x1="99024" y1="63556" x2="99024" y2="64000"/>
                        <a14:backgroundMark x1="99024" y1="64444" x2="99024" y2="64444"/>
                        <a14:backgroundMark x1="99024" y1="65333" x2="99024" y2="65333"/>
                        <a14:backgroundMark x1="99024" y1="66667" x2="99024" y2="66667"/>
                        <a14:backgroundMark x1="99024" y1="67111" x2="99024" y2="67111"/>
                        <a14:backgroundMark x1="99024" y1="67111" x2="99024" y2="68000"/>
                        <a14:backgroundMark x1="99024" y1="68889" x2="99024" y2="69333"/>
                        <a14:backgroundMark x1="99024" y1="69778" x2="99024" y2="69778"/>
                        <a14:backgroundMark x1="99024" y1="69778" x2="99024" y2="69778"/>
                        <a14:backgroundMark x1="99024" y1="65778" x2="99024" y2="65778"/>
                        <a14:backgroundMark x1="99024" y1="66222" x2="99024" y2="66222"/>
                        <a14:backgroundMark x1="99024" y1="65333" x2="99024" y2="64444"/>
                        <a14:backgroundMark x1="99024" y1="64000" x2="99024" y2="64000"/>
                        <a14:backgroundMark x1="99024" y1="62222" x2="99024" y2="62222"/>
                        <a14:backgroundMark x1="99024" y1="62222" x2="99024" y2="62667"/>
                        <a14:backgroundMark x1="98049" y1="58667" x2="98049" y2="59111"/>
                        <a14:backgroundMark x1="99024" y1="58667" x2="99024" y2="58222"/>
                        <a14:backgroundMark x1="99024" y1="56889" x2="99024" y2="56889"/>
                        <a14:backgroundMark x1="99512" y1="53333" x2="99512" y2="53333"/>
                        <a14:backgroundMark x1="99512" y1="51111" x2="99512" y2="51111"/>
                        <a14:backgroundMark x1="99512" y1="51111" x2="99512" y2="51111"/>
                        <a14:backgroundMark x1="99512" y1="50667" x2="99512" y2="50667"/>
                        <a14:backgroundMark x1="99512" y1="49333" x2="99512" y2="49333"/>
                        <a14:backgroundMark x1="99512" y1="49333" x2="99512" y2="49333"/>
                        <a14:backgroundMark x1="99024" y1="47556" x2="99024" y2="47556"/>
                        <a14:backgroundMark x1="99512" y1="50222" x2="99512" y2="50222"/>
                        <a14:backgroundMark x1="99512" y1="51111" x2="99512" y2="51111"/>
                        <a14:backgroundMark x1="98537" y1="54222" x2="98537" y2="54222"/>
                        <a14:backgroundMark x1="98537" y1="52444" x2="98537" y2="52444"/>
                        <a14:backgroundMark x1="99024" y1="52000" x2="99024" y2="52000"/>
                        <a14:backgroundMark x1="99512" y1="44444" x2="99512" y2="5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6214" y="666328"/>
            <a:ext cx="1249788" cy="1371719"/>
          </a:xfrm>
          <a:prstGeom prst="rect">
            <a:avLst/>
          </a:prstGeom>
        </p:spPr>
      </p:pic>
      <p:pic>
        <p:nvPicPr>
          <p:cNvPr id="68" name="Afbeelding 67" descr="Afbeeldingsresultaat voor snelle jelle reepjes kruidkoek&quot;">
            <a:hlinkClick r:id="rId6" tgtFrame="&quot;_blank&quot;"/>
            <a:extLst>
              <a:ext uri="{FF2B5EF4-FFF2-40B4-BE49-F238E27FC236}">
                <a16:creationId xmlns:a16="http://schemas.microsoft.com/office/drawing/2014/main" id="{E5EEB8C5-5987-492A-AD56-5ECF028CD17A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r="18594"/>
          <a:stretch/>
        </p:blipFill>
        <p:spPr bwMode="auto">
          <a:xfrm>
            <a:off x="5872040" y="414168"/>
            <a:ext cx="1259840" cy="1657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Afbeelding 68" descr="Afbeeldingsresultaat voor marsreep&quot;">
            <a:hlinkClick r:id="rId8" tgtFrame="&quot;_blank&quot;"/>
            <a:extLst>
              <a:ext uri="{FF2B5EF4-FFF2-40B4-BE49-F238E27FC236}">
                <a16:creationId xmlns:a16="http://schemas.microsoft.com/office/drawing/2014/main" id="{C28AD286-58C2-4905-BE28-13AD3E491593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4" b="30828"/>
          <a:stretch/>
        </p:blipFill>
        <p:spPr bwMode="auto">
          <a:xfrm rot="17132419">
            <a:off x="6976197" y="839848"/>
            <a:ext cx="1748790" cy="687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Afbeelding 69" descr="Afbeeldingsresultaat voor bolletje goed bezig stevige havermoutreep rood fruit&quot;">
            <a:hlinkClick r:id="rId10" tgtFrame="&quot;_blank&quot;"/>
            <a:extLst>
              <a:ext uri="{FF2B5EF4-FFF2-40B4-BE49-F238E27FC236}">
                <a16:creationId xmlns:a16="http://schemas.microsoft.com/office/drawing/2014/main" id="{5226E348-0DEF-4034-A4CF-1CE00D4789BE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4574" r="3538" b="5297"/>
          <a:stretch/>
        </p:blipFill>
        <p:spPr bwMode="auto">
          <a:xfrm>
            <a:off x="8584606" y="396364"/>
            <a:ext cx="1259205" cy="1733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Afbeelding 70" descr="Afbeeldingsresultaat voor nakd caSHEW COOKIE&quot;">
            <a:hlinkClick r:id="rId12" tgtFrame="&quot;_blank&quot;"/>
            <a:extLst>
              <a:ext uri="{FF2B5EF4-FFF2-40B4-BE49-F238E27FC236}">
                <a16:creationId xmlns:a16="http://schemas.microsoft.com/office/drawing/2014/main" id="{4F0CD649-9919-4422-AE78-C6453C54DDCF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5" b="39100"/>
          <a:stretch/>
        </p:blipFill>
        <p:spPr bwMode="auto">
          <a:xfrm rot="17626491">
            <a:off x="9713787" y="929714"/>
            <a:ext cx="1837690" cy="577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669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07F1A9-3D87-4653-9B14-9F8EDACB1E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1"/>
            <a:ext cx="12191980" cy="6857988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A93679DA-6E51-48F7-A5BE-5FE94D2C5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B1DF91-C0F5-4518-A98D-212BA39D7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853" y="3526486"/>
            <a:ext cx="6984945" cy="1372446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nl-NL" sz="4400" dirty="0">
                <a:solidFill>
                  <a:srgbClr val="EA9A1A"/>
                </a:solidFill>
              </a:rPr>
              <a:t>Wat gebeurt er als je niet meer zou eten?</a:t>
            </a:r>
          </a:p>
        </p:txBody>
      </p:sp>
    </p:spTree>
    <p:extLst>
      <p:ext uri="{BB962C8B-B14F-4D97-AF65-F5344CB8AC3E}">
        <p14:creationId xmlns:p14="http://schemas.microsoft.com/office/powerpoint/2010/main" val="46451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07F1A9-3D87-4653-9B14-9F8EDACB1E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1"/>
            <a:ext cx="12191980" cy="6857988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A93679DA-6E51-48F7-A5BE-5FE94D2C5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194373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nl-NL" sz="4000" dirty="0"/>
              <a:t>Je eet omdat je lichaam energie nodig heeft.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B1DF91-C0F5-4518-A98D-212BA39D7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3870299"/>
            <a:ext cx="3485072" cy="131417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rgbClr val="EA9A1A"/>
                </a:solidFill>
              </a:rPr>
              <a:t>Waarvoor gebruikt je lichaam energie?</a:t>
            </a:r>
          </a:p>
        </p:txBody>
      </p:sp>
    </p:spTree>
    <p:extLst>
      <p:ext uri="{BB962C8B-B14F-4D97-AF65-F5344CB8AC3E}">
        <p14:creationId xmlns:p14="http://schemas.microsoft.com/office/powerpoint/2010/main" val="5150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34A9928-E2CD-4491-8DF8-D4BCE4292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58" y="480060"/>
            <a:ext cx="9171672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1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34A9928-E2CD-4491-8DF8-D4BCE4292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0470" y="482600"/>
            <a:ext cx="8831059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7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34A9928-E2CD-4491-8DF8-D4BCE4292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78112" y="480060"/>
            <a:ext cx="8828164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9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voedsel, binnen, tafel, fruit&#10;&#10;Automatisch gegenereerde beschrijving">
            <a:extLst>
              <a:ext uri="{FF2B5EF4-FFF2-40B4-BE49-F238E27FC236}">
                <a16:creationId xmlns:a16="http://schemas.microsoft.com/office/drawing/2014/main" id="{E3A4C4E7-EE2E-409B-8D1A-CACA12E7B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86" y="1918097"/>
            <a:ext cx="5372099" cy="3021805"/>
          </a:xfrm>
          <a:prstGeom prst="rect">
            <a:avLst/>
          </a:prstGeom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34A9928-E2CD-4491-8DF8-D4BCE42929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"/>
          <a:stretch/>
        </p:blipFill>
        <p:spPr>
          <a:xfrm>
            <a:off x="853475" y="643467"/>
            <a:ext cx="495208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4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34A9928-E2CD-4491-8DF8-D4BCE4292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61504" y="480060"/>
            <a:ext cx="8868992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6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34A9928-E2CD-4491-8DF8-D4BCE4292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2" r="24297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B2425A1-F639-4173-9BAE-0B721475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203" y="570271"/>
            <a:ext cx="5137681" cy="5633884"/>
          </a:xfrm>
        </p:spPr>
        <p:txBody>
          <a:bodyPr anchor="t">
            <a:normAutofit lnSpcReduction="10000"/>
          </a:bodyPr>
          <a:lstStyle/>
          <a:p>
            <a:pPr marL="36900" indent="0"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Voldoende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calorieën</a:t>
            </a:r>
            <a:r>
              <a:rPr lang="en-US" sz="3600" b="1" dirty="0">
                <a:solidFill>
                  <a:schemeClr val="bg1"/>
                </a:solidFill>
              </a:rPr>
              <a:t> en </a:t>
            </a:r>
            <a:r>
              <a:rPr lang="en-US" sz="3600" b="1" dirty="0" err="1">
                <a:solidFill>
                  <a:schemeClr val="bg1"/>
                </a:solidFill>
              </a:rPr>
              <a:t>gezonde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voedingsstoffen</a:t>
            </a: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rgbClr val="FFC000"/>
                </a:solidFill>
              </a:rPr>
              <a:t>koolhydraten</a:t>
            </a:r>
            <a:endParaRPr lang="en-US" sz="3200" b="1" dirty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rgbClr val="FFC000"/>
                </a:solidFill>
              </a:rPr>
              <a:t>vezels</a:t>
            </a:r>
            <a:endParaRPr lang="en-US" sz="3200" b="1" dirty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rgbClr val="FFC000"/>
                </a:solidFill>
              </a:rPr>
              <a:t>eiwitten</a:t>
            </a:r>
            <a:endParaRPr lang="en-US" sz="3200" b="1" dirty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rgbClr val="FFC000"/>
                </a:solidFill>
              </a:rPr>
              <a:t>vetten</a:t>
            </a:r>
            <a:endParaRPr lang="en-US" sz="3200" b="1" dirty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rgbClr val="FFC000"/>
                </a:solidFill>
              </a:rPr>
              <a:t>vitamines</a:t>
            </a:r>
            <a:endParaRPr lang="en-US" sz="3200" b="1" dirty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rgbClr val="FFC000"/>
                </a:solidFill>
              </a:rPr>
              <a:t>mineralen</a:t>
            </a:r>
            <a:r>
              <a:rPr lang="en-US" sz="3200" b="1" dirty="0">
                <a:solidFill>
                  <a:srgbClr val="FFC000"/>
                </a:solidFill>
              </a:rPr>
              <a:t>, </a:t>
            </a:r>
            <a:r>
              <a:rPr lang="en-US" sz="3200" b="1" dirty="0" err="1">
                <a:solidFill>
                  <a:srgbClr val="FFC000"/>
                </a:solidFill>
              </a:rPr>
              <a:t>kalk</a:t>
            </a:r>
            <a:endParaRPr lang="en-US" sz="3200" b="1" dirty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FFC000"/>
                </a:solidFill>
              </a:rPr>
              <a:t>water</a:t>
            </a:r>
          </a:p>
          <a:p>
            <a:endParaRPr lang="en-US" sz="2400" b="1" dirty="0">
              <a:solidFill>
                <a:srgbClr val="FFC000"/>
              </a:solidFill>
            </a:endParaRPr>
          </a:p>
          <a:p>
            <a:endParaRPr lang="en-US" sz="2400" b="1" dirty="0">
              <a:solidFill>
                <a:srgbClr val="FFC000"/>
              </a:solidFill>
            </a:endParaRPr>
          </a:p>
          <a:p>
            <a:pPr marL="3690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31880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185</Words>
  <Application>Microsoft Office PowerPoint</Application>
  <PresentationFormat>Breedbeeld</PresentationFormat>
  <Paragraphs>85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Gezond eten en bewegen </vt:lpstr>
      <vt:lpstr>PowerPoint-presentatie</vt:lpstr>
      <vt:lpstr>Je eet omdat je lichaam energie nodig heeft.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Gezond eten en bewegen </dc:title>
  <dc:creator> </dc:creator>
  <cp:lastModifiedBy>Ellie van der Schriek</cp:lastModifiedBy>
  <cp:revision>8</cp:revision>
  <dcterms:created xsi:type="dcterms:W3CDTF">2019-11-06T12:04:26Z</dcterms:created>
  <dcterms:modified xsi:type="dcterms:W3CDTF">2020-03-03T18:26:24Z</dcterms:modified>
</cp:coreProperties>
</file>