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1" r:id="rId3"/>
    <p:sldId id="286" r:id="rId4"/>
    <p:sldId id="257" r:id="rId5"/>
    <p:sldId id="259" r:id="rId6"/>
    <p:sldId id="260" r:id="rId7"/>
    <p:sldId id="263" r:id="rId8"/>
    <p:sldId id="262" r:id="rId9"/>
    <p:sldId id="264" r:id="rId10"/>
    <p:sldId id="266" r:id="rId11"/>
    <p:sldId id="267" r:id="rId12"/>
    <p:sldId id="268" r:id="rId13"/>
    <p:sldId id="269" r:id="rId14"/>
    <p:sldId id="270" r:id="rId15"/>
    <p:sldId id="287" r:id="rId16"/>
    <p:sldId id="272" r:id="rId17"/>
    <p:sldId id="273" r:id="rId18"/>
    <p:sldId id="282" r:id="rId19"/>
    <p:sldId id="283" r:id="rId20"/>
    <p:sldId id="284" r:id="rId21"/>
    <p:sldId id="281" r:id="rId22"/>
    <p:sldId id="285" r:id="rId2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4ABC"/>
    <a:srgbClr val="4246A9"/>
    <a:srgbClr val="E52384"/>
    <a:srgbClr val="DE2A9E"/>
    <a:srgbClr val="DD2176"/>
    <a:srgbClr val="DC229A"/>
    <a:srgbClr val="9E2269"/>
    <a:srgbClr val="A61A59"/>
    <a:srgbClr val="E22660"/>
    <a:srgbClr val="A61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F94269-F80C-4CF0-A36F-D6358ABC3643}" v="146" dt="2022-11-01T12:26:35.1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e van der Schriek" userId="01acfe812754a3be" providerId="LiveId" clId="{C6F94269-F80C-4CF0-A36F-D6358ABC3643}"/>
    <pc:docChg chg="undo redo custSel addSld delSld modSld sldOrd">
      <pc:chgData name="Ellie van der Schriek" userId="01acfe812754a3be" providerId="LiveId" clId="{C6F94269-F80C-4CF0-A36F-D6358ABC3643}" dt="2022-11-01T12:17:16.101" v="697" actId="1076"/>
      <pc:docMkLst>
        <pc:docMk/>
      </pc:docMkLst>
      <pc:sldChg chg="modSp mod">
        <pc:chgData name="Ellie van der Schriek" userId="01acfe812754a3be" providerId="LiveId" clId="{C6F94269-F80C-4CF0-A36F-D6358ABC3643}" dt="2022-11-01T09:31:23.710" v="51" actId="6549"/>
        <pc:sldMkLst>
          <pc:docMk/>
          <pc:sldMk cId="2147728622" sldId="256"/>
        </pc:sldMkLst>
        <pc:spChg chg="mod">
          <ac:chgData name="Ellie van der Schriek" userId="01acfe812754a3be" providerId="LiveId" clId="{C6F94269-F80C-4CF0-A36F-D6358ABC3643}" dt="2022-11-01T09:31:23.710" v="51" actId="6549"/>
          <ac:spMkLst>
            <pc:docMk/>
            <pc:sldMk cId="2147728622" sldId="256"/>
            <ac:spMk id="6" creationId="{00000000-0000-0000-0000-000000000000}"/>
          </ac:spMkLst>
        </pc:spChg>
        <pc:picChg chg="mod ord">
          <ac:chgData name="Ellie van der Schriek" userId="01acfe812754a3be" providerId="LiveId" clId="{C6F94269-F80C-4CF0-A36F-D6358ABC3643}" dt="2022-11-01T09:30:15.748" v="1" actId="26606"/>
          <ac:picMkLst>
            <pc:docMk/>
            <pc:sldMk cId="2147728622" sldId="256"/>
            <ac:picMk id="3" creationId="{00000000-0000-0000-0000-000000000000}"/>
          </ac:picMkLst>
        </pc:picChg>
      </pc:sldChg>
      <pc:sldChg chg="modSp mod">
        <pc:chgData name="Ellie van der Schriek" userId="01acfe812754a3be" providerId="LiveId" clId="{C6F94269-F80C-4CF0-A36F-D6358ABC3643}" dt="2022-11-01T10:18:19.068" v="138" actId="14100"/>
        <pc:sldMkLst>
          <pc:docMk/>
          <pc:sldMk cId="431788853" sldId="257"/>
        </pc:sldMkLst>
        <pc:spChg chg="mod">
          <ac:chgData name="Ellie van der Schriek" userId="01acfe812754a3be" providerId="LiveId" clId="{C6F94269-F80C-4CF0-A36F-D6358ABC3643}" dt="2022-11-01T10:11:51.439" v="128" actId="6549"/>
          <ac:spMkLst>
            <pc:docMk/>
            <pc:sldMk cId="431788853" sldId="257"/>
            <ac:spMk id="10" creationId="{00000000-0000-0000-0000-000000000000}"/>
          </ac:spMkLst>
        </pc:spChg>
        <pc:picChg chg="mod">
          <ac:chgData name="Ellie van der Schriek" userId="01acfe812754a3be" providerId="LiveId" clId="{C6F94269-F80C-4CF0-A36F-D6358ABC3643}" dt="2022-11-01T10:14:19.243" v="129" actId="14826"/>
          <ac:picMkLst>
            <pc:docMk/>
            <pc:sldMk cId="431788853" sldId="257"/>
            <ac:picMk id="3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0:18:19.068" v="138" actId="14100"/>
          <ac:picMkLst>
            <pc:docMk/>
            <pc:sldMk cId="431788853" sldId="257"/>
            <ac:picMk id="12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0:18:12.593" v="137" actId="14100"/>
          <ac:picMkLst>
            <pc:docMk/>
            <pc:sldMk cId="431788853" sldId="257"/>
            <ac:picMk id="15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0:14:42.383" v="130" actId="14826"/>
          <ac:picMkLst>
            <pc:docMk/>
            <pc:sldMk cId="431788853" sldId="257"/>
            <ac:picMk id="1026" creationId="{00000000-0000-0000-0000-000000000000}"/>
          </ac:picMkLst>
        </pc:picChg>
      </pc:sldChg>
      <pc:sldChg chg="del">
        <pc:chgData name="Ellie van der Schriek" userId="01acfe812754a3be" providerId="LiveId" clId="{C6F94269-F80C-4CF0-A36F-D6358ABC3643}" dt="2022-11-01T10:32:32.852" v="139" actId="47"/>
        <pc:sldMkLst>
          <pc:docMk/>
          <pc:sldMk cId="2685968536" sldId="258"/>
        </pc:sldMkLst>
      </pc:sldChg>
      <pc:sldChg chg="modSp mod">
        <pc:chgData name="Ellie van der Schriek" userId="01acfe812754a3be" providerId="LiveId" clId="{C6F94269-F80C-4CF0-A36F-D6358ABC3643}" dt="2022-11-01T10:38:42.103" v="154" actId="14826"/>
        <pc:sldMkLst>
          <pc:docMk/>
          <pc:sldMk cId="2685968536" sldId="259"/>
        </pc:sldMkLst>
        <pc:spChg chg="mod">
          <ac:chgData name="Ellie van der Schriek" userId="01acfe812754a3be" providerId="LiveId" clId="{C6F94269-F80C-4CF0-A36F-D6358ABC3643}" dt="2022-11-01T10:32:52.423" v="145" actId="6549"/>
          <ac:spMkLst>
            <pc:docMk/>
            <pc:sldMk cId="2685968536" sldId="259"/>
            <ac:spMk id="10" creationId="{00000000-0000-0000-0000-000000000000}"/>
          </ac:spMkLst>
        </pc:spChg>
        <pc:picChg chg="mod">
          <ac:chgData name="Ellie van der Schriek" userId="01acfe812754a3be" providerId="LiveId" clId="{C6F94269-F80C-4CF0-A36F-D6358ABC3643}" dt="2022-11-01T10:35:45.319" v="147" actId="14826"/>
          <ac:picMkLst>
            <pc:docMk/>
            <pc:sldMk cId="2685968536" sldId="259"/>
            <ac:picMk id="3074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0:38:17.503" v="153" actId="14826"/>
          <ac:picMkLst>
            <pc:docMk/>
            <pc:sldMk cId="2685968536" sldId="259"/>
            <ac:picMk id="3075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0:37:27.761" v="152" actId="18131"/>
          <ac:picMkLst>
            <pc:docMk/>
            <pc:sldMk cId="2685968536" sldId="259"/>
            <ac:picMk id="3077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0:38:42.103" v="154" actId="14826"/>
          <ac:picMkLst>
            <pc:docMk/>
            <pc:sldMk cId="2685968536" sldId="259"/>
            <ac:picMk id="3078" creationId="{00000000-0000-0000-0000-000000000000}"/>
          </ac:picMkLst>
        </pc:picChg>
      </pc:sldChg>
      <pc:sldChg chg="addSp delSp modSp mod">
        <pc:chgData name="Ellie van der Schriek" userId="01acfe812754a3be" providerId="LiveId" clId="{C6F94269-F80C-4CF0-A36F-D6358ABC3643}" dt="2022-11-01T10:43:40.264" v="192" actId="1076"/>
        <pc:sldMkLst>
          <pc:docMk/>
          <pc:sldMk cId="2685968536" sldId="260"/>
        </pc:sldMkLst>
        <pc:spChg chg="del">
          <ac:chgData name="Ellie van der Schriek" userId="01acfe812754a3be" providerId="LiveId" clId="{C6F94269-F80C-4CF0-A36F-D6358ABC3643}" dt="2022-11-01T10:41:29.887" v="179" actId="931"/>
          <ac:spMkLst>
            <pc:docMk/>
            <pc:sldMk cId="2685968536" sldId="260"/>
            <ac:spMk id="2" creationId="{00000000-0000-0000-0000-000000000000}"/>
          </ac:spMkLst>
        </pc:spChg>
        <pc:spChg chg="mod">
          <ac:chgData name="Ellie van der Schriek" userId="01acfe812754a3be" providerId="LiveId" clId="{C6F94269-F80C-4CF0-A36F-D6358ABC3643}" dt="2022-11-01T10:43:03.522" v="189" actId="1076"/>
          <ac:spMkLst>
            <pc:docMk/>
            <pc:sldMk cId="2685968536" sldId="260"/>
            <ac:spMk id="10" creationId="{00000000-0000-0000-0000-000000000000}"/>
          </ac:spMkLst>
        </pc:spChg>
        <pc:picChg chg="add mod">
          <ac:chgData name="Ellie van der Schriek" userId="01acfe812754a3be" providerId="LiveId" clId="{C6F94269-F80C-4CF0-A36F-D6358ABC3643}" dt="2022-11-01T10:43:35.096" v="191" actId="1076"/>
          <ac:picMkLst>
            <pc:docMk/>
            <pc:sldMk cId="2685968536" sldId="260"/>
            <ac:picMk id="4" creationId="{A26E1D4E-197A-4E77-BF88-1DFB73AD72DE}"/>
          </ac:picMkLst>
        </pc:picChg>
        <pc:picChg chg="del">
          <ac:chgData name="Ellie van der Schriek" userId="01acfe812754a3be" providerId="LiveId" clId="{C6F94269-F80C-4CF0-A36F-D6358ABC3643}" dt="2022-11-01T10:40:43.196" v="176" actId="478"/>
          <ac:picMkLst>
            <pc:docMk/>
            <pc:sldMk cId="2685968536" sldId="260"/>
            <ac:picMk id="4098" creationId="{00000000-0000-0000-0000-000000000000}"/>
          </ac:picMkLst>
        </pc:picChg>
        <pc:picChg chg="del mod">
          <ac:chgData name="Ellie van der Schriek" userId="01acfe812754a3be" providerId="LiveId" clId="{C6F94269-F80C-4CF0-A36F-D6358ABC3643}" dt="2022-11-01T10:40:55.752" v="178" actId="478"/>
          <ac:picMkLst>
            <pc:docMk/>
            <pc:sldMk cId="2685968536" sldId="260"/>
            <ac:picMk id="4099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0:43:40.264" v="192" actId="1076"/>
          <ac:picMkLst>
            <pc:docMk/>
            <pc:sldMk cId="2685968536" sldId="260"/>
            <ac:picMk id="4100" creationId="{00000000-0000-0000-0000-000000000000}"/>
          </ac:picMkLst>
        </pc:picChg>
      </pc:sldChg>
      <pc:sldChg chg="modSp mod">
        <pc:chgData name="Ellie van der Schriek" userId="01acfe812754a3be" providerId="LiveId" clId="{C6F94269-F80C-4CF0-A36F-D6358ABC3643}" dt="2022-11-01T10:08:00.833" v="71" actId="404"/>
        <pc:sldMkLst>
          <pc:docMk/>
          <pc:sldMk cId="1246309630" sldId="261"/>
        </pc:sldMkLst>
        <pc:spChg chg="mod">
          <ac:chgData name="Ellie van der Schriek" userId="01acfe812754a3be" providerId="LiveId" clId="{C6F94269-F80C-4CF0-A36F-D6358ABC3643}" dt="2022-11-01T10:08:00.833" v="71" actId="404"/>
          <ac:spMkLst>
            <pc:docMk/>
            <pc:sldMk cId="1246309630" sldId="261"/>
            <ac:spMk id="2" creationId="{00000000-0000-0000-0000-000000000000}"/>
          </ac:spMkLst>
        </pc:spChg>
        <pc:picChg chg="mod ord modCrop">
          <ac:chgData name="Ellie van der Schriek" userId="01acfe812754a3be" providerId="LiveId" clId="{C6F94269-F80C-4CF0-A36F-D6358ABC3643}" dt="2022-11-01T10:07:27.377" v="62" actId="1076"/>
          <ac:picMkLst>
            <pc:docMk/>
            <pc:sldMk cId="1246309630" sldId="261"/>
            <ac:picMk id="5" creationId="{00000000-0000-0000-0000-000000000000}"/>
          </ac:picMkLst>
        </pc:picChg>
      </pc:sldChg>
      <pc:sldChg chg="addSp delSp modSp mod">
        <pc:chgData name="Ellie van der Schriek" userId="01acfe812754a3be" providerId="LiveId" clId="{C6F94269-F80C-4CF0-A36F-D6358ABC3643}" dt="2022-11-01T11:02:44.474" v="255" actId="18131"/>
        <pc:sldMkLst>
          <pc:docMk/>
          <pc:sldMk cId="1091550374" sldId="262"/>
        </pc:sldMkLst>
        <pc:spChg chg="del">
          <ac:chgData name="Ellie van der Schriek" userId="01acfe812754a3be" providerId="LiveId" clId="{C6F94269-F80C-4CF0-A36F-D6358ABC3643}" dt="2022-11-01T11:00:22.270" v="241" actId="931"/>
          <ac:spMkLst>
            <pc:docMk/>
            <pc:sldMk cId="1091550374" sldId="262"/>
            <ac:spMk id="2" creationId="{00000000-0000-0000-0000-000000000000}"/>
          </ac:spMkLst>
        </pc:spChg>
        <pc:spChg chg="mod">
          <ac:chgData name="Ellie van der Schriek" userId="01acfe812754a3be" providerId="LiveId" clId="{C6F94269-F80C-4CF0-A36F-D6358ABC3643}" dt="2022-11-01T10:55:46.334" v="234" actId="20577"/>
          <ac:spMkLst>
            <pc:docMk/>
            <pc:sldMk cId="1091550374" sldId="262"/>
            <ac:spMk id="10" creationId="{00000000-0000-0000-0000-000000000000}"/>
          </ac:spMkLst>
        </pc:spChg>
        <pc:picChg chg="add mod ord modCrop">
          <ac:chgData name="Ellie van der Schriek" userId="01acfe812754a3be" providerId="LiveId" clId="{C6F94269-F80C-4CF0-A36F-D6358ABC3643}" dt="2022-11-01T11:02:24.552" v="253" actId="1076"/>
          <ac:picMkLst>
            <pc:docMk/>
            <pc:sldMk cId="1091550374" sldId="262"/>
            <ac:picMk id="4" creationId="{0E92DAB5-49B1-6B03-88E4-3AC6221D70C2}"/>
          </ac:picMkLst>
        </pc:picChg>
        <pc:picChg chg="del mod">
          <ac:chgData name="Ellie van der Schriek" userId="01acfe812754a3be" providerId="LiveId" clId="{C6F94269-F80C-4CF0-A36F-D6358ABC3643}" dt="2022-11-01T11:00:00.376" v="240" actId="478"/>
          <ac:picMkLst>
            <pc:docMk/>
            <pc:sldMk cId="1091550374" sldId="262"/>
            <ac:picMk id="5122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1:02:44.474" v="255" actId="18131"/>
          <ac:picMkLst>
            <pc:docMk/>
            <pc:sldMk cId="1091550374" sldId="262"/>
            <ac:picMk id="5123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1:02:17.106" v="252" actId="14100"/>
          <ac:picMkLst>
            <pc:docMk/>
            <pc:sldMk cId="1091550374" sldId="262"/>
            <ac:picMk id="5124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0:59:05.726" v="236" actId="14826"/>
          <ac:picMkLst>
            <pc:docMk/>
            <pc:sldMk cId="1091550374" sldId="262"/>
            <ac:picMk id="5125" creationId="{00000000-0000-0000-0000-000000000000}"/>
          </ac:picMkLst>
        </pc:picChg>
      </pc:sldChg>
      <pc:sldChg chg="delSp modSp mod ord">
        <pc:chgData name="Ellie van der Schriek" userId="01acfe812754a3be" providerId="LiveId" clId="{C6F94269-F80C-4CF0-A36F-D6358ABC3643}" dt="2022-11-01T10:55:19.276" v="232" actId="1076"/>
        <pc:sldMkLst>
          <pc:docMk/>
          <pc:sldMk cId="2559153505" sldId="263"/>
        </pc:sldMkLst>
        <pc:spChg chg="mod">
          <ac:chgData name="Ellie van der Schriek" userId="01acfe812754a3be" providerId="LiveId" clId="{C6F94269-F80C-4CF0-A36F-D6358ABC3643}" dt="2022-11-01T10:46:12.063" v="203" actId="6549"/>
          <ac:spMkLst>
            <pc:docMk/>
            <pc:sldMk cId="2559153505" sldId="263"/>
            <ac:spMk id="10" creationId="{00000000-0000-0000-0000-000000000000}"/>
          </ac:spMkLst>
        </pc:spChg>
        <pc:picChg chg="mod">
          <ac:chgData name="Ellie van der Schriek" userId="01acfe812754a3be" providerId="LiveId" clId="{C6F94269-F80C-4CF0-A36F-D6358ABC3643}" dt="2022-11-01T10:54:37.026" v="230" actId="14100"/>
          <ac:picMkLst>
            <pc:docMk/>
            <pc:sldMk cId="2559153505" sldId="263"/>
            <ac:picMk id="6146" creationId="{00000000-0000-0000-0000-000000000000}"/>
          </ac:picMkLst>
        </pc:picChg>
        <pc:picChg chg="del mod">
          <ac:chgData name="Ellie van der Schriek" userId="01acfe812754a3be" providerId="LiveId" clId="{C6F94269-F80C-4CF0-A36F-D6358ABC3643}" dt="2022-11-01T10:54:09.726" v="228" actId="478"/>
          <ac:picMkLst>
            <pc:docMk/>
            <pc:sldMk cId="2559153505" sldId="263"/>
            <ac:picMk id="6148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0:55:19.276" v="232" actId="1076"/>
          <ac:picMkLst>
            <pc:docMk/>
            <pc:sldMk cId="2559153505" sldId="263"/>
            <ac:picMk id="6149" creationId="{00000000-0000-0000-0000-000000000000}"/>
          </ac:picMkLst>
        </pc:picChg>
      </pc:sldChg>
      <pc:sldChg chg="addSp delSp modSp mod">
        <pc:chgData name="Ellie van der Schriek" userId="01acfe812754a3be" providerId="LiveId" clId="{C6F94269-F80C-4CF0-A36F-D6358ABC3643}" dt="2022-11-01T11:08:33.420" v="283" actId="1076"/>
        <pc:sldMkLst>
          <pc:docMk/>
          <pc:sldMk cId="591817116" sldId="264"/>
        </pc:sldMkLst>
        <pc:spChg chg="del">
          <ac:chgData name="Ellie van der Schriek" userId="01acfe812754a3be" providerId="LiveId" clId="{C6F94269-F80C-4CF0-A36F-D6358ABC3643}" dt="2022-11-01T11:07:24.869" v="273" actId="931"/>
          <ac:spMkLst>
            <pc:docMk/>
            <pc:sldMk cId="591817116" sldId="264"/>
            <ac:spMk id="5" creationId="{00000000-0000-0000-0000-000000000000}"/>
          </ac:spMkLst>
        </pc:spChg>
        <pc:spChg chg="mod">
          <ac:chgData name="Ellie van der Schriek" userId="01acfe812754a3be" providerId="LiveId" clId="{C6F94269-F80C-4CF0-A36F-D6358ABC3643}" dt="2022-11-01T11:07:58.802" v="279" actId="14100"/>
          <ac:spMkLst>
            <pc:docMk/>
            <pc:sldMk cId="591817116" sldId="264"/>
            <ac:spMk id="10" creationId="{00000000-0000-0000-0000-000000000000}"/>
          </ac:spMkLst>
        </pc:spChg>
        <pc:picChg chg="add mod modCrop">
          <ac:chgData name="Ellie van der Schriek" userId="01acfe812754a3be" providerId="LiveId" clId="{C6F94269-F80C-4CF0-A36F-D6358ABC3643}" dt="2022-11-01T11:08:33.420" v="283" actId="1076"/>
          <ac:picMkLst>
            <pc:docMk/>
            <pc:sldMk cId="591817116" sldId="264"/>
            <ac:picMk id="3" creationId="{E09203D1-6440-9987-3622-D5809C4B0D0B}"/>
          </ac:picMkLst>
        </pc:picChg>
        <pc:picChg chg="mod">
          <ac:chgData name="Ellie van der Schriek" userId="01acfe812754a3be" providerId="LiveId" clId="{C6F94269-F80C-4CF0-A36F-D6358ABC3643}" dt="2022-11-01T11:07:40.234" v="276" actId="171"/>
          <ac:picMkLst>
            <pc:docMk/>
            <pc:sldMk cId="591817116" sldId="264"/>
            <ac:picMk id="7170" creationId="{00000000-0000-0000-0000-000000000000}"/>
          </ac:picMkLst>
        </pc:picChg>
      </pc:sldChg>
      <pc:sldChg chg="addSp delSp modSp mod">
        <pc:chgData name="Ellie van der Schriek" userId="01acfe812754a3be" providerId="LiveId" clId="{C6F94269-F80C-4CF0-A36F-D6358ABC3643}" dt="2022-11-01T11:17:45.991" v="336" actId="1076"/>
        <pc:sldMkLst>
          <pc:docMk/>
          <pc:sldMk cId="159003881" sldId="266"/>
        </pc:sldMkLst>
        <pc:spChg chg="del">
          <ac:chgData name="Ellie van der Schriek" userId="01acfe812754a3be" providerId="LiveId" clId="{C6F94269-F80C-4CF0-A36F-D6358ABC3643}" dt="2022-11-01T11:12:12.772" v="304" actId="931"/>
          <ac:spMkLst>
            <pc:docMk/>
            <pc:sldMk cId="159003881" sldId="266"/>
            <ac:spMk id="2" creationId="{00000000-0000-0000-0000-000000000000}"/>
          </ac:spMkLst>
        </pc:spChg>
        <pc:spChg chg="del">
          <ac:chgData name="Ellie van der Schriek" userId="01acfe812754a3be" providerId="LiveId" clId="{C6F94269-F80C-4CF0-A36F-D6358ABC3643}" dt="2022-11-01T11:12:12.772" v="304" actId="931"/>
          <ac:spMkLst>
            <pc:docMk/>
            <pc:sldMk cId="159003881" sldId="266"/>
            <ac:spMk id="3" creationId="{00000000-0000-0000-0000-000000000000}"/>
          </ac:spMkLst>
        </pc:spChg>
        <pc:spChg chg="mod">
          <ac:chgData name="Ellie van der Schriek" userId="01acfe812754a3be" providerId="LiveId" clId="{C6F94269-F80C-4CF0-A36F-D6358ABC3643}" dt="2022-11-01T11:16:13.926" v="333" actId="1076"/>
          <ac:spMkLst>
            <pc:docMk/>
            <pc:sldMk cId="159003881" sldId="266"/>
            <ac:spMk id="10" creationId="{00000000-0000-0000-0000-000000000000}"/>
          </ac:spMkLst>
        </pc:spChg>
        <pc:picChg chg="add mod modCrop">
          <ac:chgData name="Ellie van der Schriek" userId="01acfe812754a3be" providerId="LiveId" clId="{C6F94269-F80C-4CF0-A36F-D6358ABC3643}" dt="2022-11-01T11:16:26.223" v="334" actId="1076"/>
          <ac:picMkLst>
            <pc:docMk/>
            <pc:sldMk cId="159003881" sldId="266"/>
            <ac:picMk id="5" creationId="{EAF63D9C-32C7-3748-B8D4-A4ED294AC7CA}"/>
          </ac:picMkLst>
        </pc:picChg>
        <pc:picChg chg="add mod modCrop">
          <ac:chgData name="Ellie van der Schriek" userId="01acfe812754a3be" providerId="LiveId" clId="{C6F94269-F80C-4CF0-A36F-D6358ABC3643}" dt="2022-11-01T11:15:51.413" v="331" actId="1076"/>
          <ac:picMkLst>
            <pc:docMk/>
            <pc:sldMk cId="159003881" sldId="266"/>
            <ac:picMk id="7" creationId="{B23E49A5-AE79-B8C8-6F41-BA0DC5A4AB34}"/>
          </ac:picMkLst>
        </pc:picChg>
        <pc:picChg chg="add mod modCrop">
          <ac:chgData name="Ellie van der Schriek" userId="01acfe812754a3be" providerId="LiveId" clId="{C6F94269-F80C-4CF0-A36F-D6358ABC3643}" dt="2022-11-01T11:14:15.533" v="323" actId="14100"/>
          <ac:picMkLst>
            <pc:docMk/>
            <pc:sldMk cId="159003881" sldId="266"/>
            <ac:picMk id="9" creationId="{6104AC9D-9948-883C-9453-8F8FCE6F7D58}"/>
          </ac:picMkLst>
        </pc:picChg>
        <pc:picChg chg="add mod ord modCrop">
          <ac:chgData name="Ellie van der Schriek" userId="01acfe812754a3be" providerId="LiveId" clId="{C6F94269-F80C-4CF0-A36F-D6358ABC3643}" dt="2022-11-01T11:17:45.991" v="336" actId="1076"/>
          <ac:picMkLst>
            <pc:docMk/>
            <pc:sldMk cId="159003881" sldId="266"/>
            <ac:picMk id="12" creationId="{BBBE15BD-0597-78B7-A835-39CD5110FD55}"/>
          </ac:picMkLst>
        </pc:picChg>
        <pc:picChg chg="del">
          <ac:chgData name="Ellie van der Schriek" userId="01acfe812754a3be" providerId="LiveId" clId="{C6F94269-F80C-4CF0-A36F-D6358ABC3643}" dt="2022-11-01T11:11:33.075" v="303" actId="478"/>
          <ac:picMkLst>
            <pc:docMk/>
            <pc:sldMk cId="159003881" sldId="266"/>
            <ac:picMk id="8194" creationId="{00000000-0000-0000-0000-000000000000}"/>
          </ac:picMkLst>
        </pc:picChg>
        <pc:picChg chg="del mod">
          <ac:chgData name="Ellie van der Schriek" userId="01acfe812754a3be" providerId="LiveId" clId="{C6F94269-F80C-4CF0-A36F-D6358ABC3643}" dt="2022-11-01T11:11:31.771" v="300" actId="478"/>
          <ac:picMkLst>
            <pc:docMk/>
            <pc:sldMk cId="159003881" sldId="266"/>
            <ac:picMk id="8195" creationId="{00000000-0000-0000-0000-000000000000}"/>
          </ac:picMkLst>
        </pc:picChg>
        <pc:picChg chg="del mod">
          <ac:chgData name="Ellie van der Schriek" userId="01acfe812754a3be" providerId="LiveId" clId="{C6F94269-F80C-4CF0-A36F-D6358ABC3643}" dt="2022-11-01T11:11:32.541" v="302" actId="478"/>
          <ac:picMkLst>
            <pc:docMk/>
            <pc:sldMk cId="159003881" sldId="266"/>
            <ac:picMk id="8196" creationId="{00000000-0000-0000-0000-000000000000}"/>
          </ac:picMkLst>
        </pc:picChg>
      </pc:sldChg>
      <pc:sldChg chg="addSp delSp modSp mod">
        <pc:chgData name="Ellie van der Schriek" userId="01acfe812754a3be" providerId="LiveId" clId="{C6F94269-F80C-4CF0-A36F-D6358ABC3643}" dt="2022-11-01T11:23:43.234" v="361" actId="18131"/>
        <pc:sldMkLst>
          <pc:docMk/>
          <pc:sldMk cId="2575972603" sldId="267"/>
        </pc:sldMkLst>
        <pc:spChg chg="del">
          <ac:chgData name="Ellie van der Schriek" userId="01acfe812754a3be" providerId="LiveId" clId="{C6F94269-F80C-4CF0-A36F-D6358ABC3643}" dt="2022-11-01T11:22:23.530" v="351" actId="931"/>
          <ac:spMkLst>
            <pc:docMk/>
            <pc:sldMk cId="2575972603" sldId="267"/>
            <ac:spMk id="3" creationId="{00000000-0000-0000-0000-000000000000}"/>
          </ac:spMkLst>
        </pc:spChg>
        <pc:spChg chg="mod">
          <ac:chgData name="Ellie van der Schriek" userId="01acfe812754a3be" providerId="LiveId" clId="{C6F94269-F80C-4CF0-A36F-D6358ABC3643}" dt="2022-11-01T11:18:23.348" v="340" actId="6549"/>
          <ac:spMkLst>
            <pc:docMk/>
            <pc:sldMk cId="2575972603" sldId="267"/>
            <ac:spMk id="10" creationId="{00000000-0000-0000-0000-000000000000}"/>
          </ac:spMkLst>
        </pc:spChg>
        <pc:picChg chg="add mod modCrop">
          <ac:chgData name="Ellie van der Schriek" userId="01acfe812754a3be" providerId="LiveId" clId="{C6F94269-F80C-4CF0-A36F-D6358ABC3643}" dt="2022-11-01T11:23:43.234" v="361" actId="18131"/>
          <ac:picMkLst>
            <pc:docMk/>
            <pc:sldMk cId="2575972603" sldId="267"/>
            <ac:picMk id="5" creationId="{4A918A96-E4C8-E5F9-BBEC-4292F78E239C}"/>
          </ac:picMkLst>
        </pc:picChg>
        <pc:picChg chg="del mod">
          <ac:chgData name="Ellie van der Schriek" userId="01acfe812754a3be" providerId="LiveId" clId="{C6F94269-F80C-4CF0-A36F-D6358ABC3643}" dt="2022-11-01T11:22:10.009" v="350" actId="478"/>
          <ac:picMkLst>
            <pc:docMk/>
            <pc:sldMk cId="2575972603" sldId="267"/>
            <ac:picMk id="9218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1:20:43.622" v="342" actId="14826"/>
          <ac:picMkLst>
            <pc:docMk/>
            <pc:sldMk cId="2575972603" sldId="267"/>
            <ac:picMk id="9219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1:21:50" v="348" actId="1076"/>
          <ac:picMkLst>
            <pc:docMk/>
            <pc:sldMk cId="2575972603" sldId="267"/>
            <ac:picMk id="9220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1:20:08.032" v="341" actId="14826"/>
          <ac:picMkLst>
            <pc:docMk/>
            <pc:sldMk cId="2575972603" sldId="267"/>
            <ac:picMk id="9221" creationId="{00000000-0000-0000-0000-000000000000}"/>
          </ac:picMkLst>
        </pc:picChg>
      </pc:sldChg>
      <pc:sldChg chg="modSp mod">
        <pc:chgData name="Ellie van der Schriek" userId="01acfe812754a3be" providerId="LiveId" clId="{C6F94269-F80C-4CF0-A36F-D6358ABC3643}" dt="2022-11-01T11:28:17.738" v="378" actId="1076"/>
        <pc:sldMkLst>
          <pc:docMk/>
          <pc:sldMk cId="2200631961" sldId="268"/>
        </pc:sldMkLst>
        <pc:spChg chg="mod">
          <ac:chgData name="Ellie van der Schriek" userId="01acfe812754a3be" providerId="LiveId" clId="{C6F94269-F80C-4CF0-A36F-D6358ABC3643}" dt="2022-11-01T11:28:17.738" v="378" actId="1076"/>
          <ac:spMkLst>
            <pc:docMk/>
            <pc:sldMk cId="2200631961" sldId="268"/>
            <ac:spMk id="10" creationId="{00000000-0000-0000-0000-000000000000}"/>
          </ac:spMkLst>
        </pc:spChg>
        <pc:picChg chg="mod">
          <ac:chgData name="Ellie van der Schriek" userId="01acfe812754a3be" providerId="LiveId" clId="{C6F94269-F80C-4CF0-A36F-D6358ABC3643}" dt="2022-11-01T11:25:58.032" v="370" actId="14826"/>
          <ac:picMkLst>
            <pc:docMk/>
            <pc:sldMk cId="2200631961" sldId="268"/>
            <ac:picMk id="10242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1:27:53.272" v="374" actId="18131"/>
          <ac:picMkLst>
            <pc:docMk/>
            <pc:sldMk cId="2200631961" sldId="268"/>
            <ac:picMk id="10243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1:28:07.959" v="377" actId="1076"/>
          <ac:picMkLst>
            <pc:docMk/>
            <pc:sldMk cId="2200631961" sldId="268"/>
            <ac:picMk id="10244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1:27:00.763" v="372" actId="14826"/>
          <ac:picMkLst>
            <pc:docMk/>
            <pc:sldMk cId="2200631961" sldId="268"/>
            <ac:picMk id="10245" creationId="{00000000-0000-0000-0000-000000000000}"/>
          </ac:picMkLst>
        </pc:picChg>
      </pc:sldChg>
      <pc:sldChg chg="addSp delSp modSp mod">
        <pc:chgData name="Ellie van der Schriek" userId="01acfe812754a3be" providerId="LiveId" clId="{C6F94269-F80C-4CF0-A36F-D6358ABC3643}" dt="2022-11-01T11:39:02.479" v="433" actId="1076"/>
        <pc:sldMkLst>
          <pc:docMk/>
          <pc:sldMk cId="1225735573" sldId="269"/>
        </pc:sldMkLst>
        <pc:spChg chg="mod">
          <ac:chgData name="Ellie van der Schriek" userId="01acfe812754a3be" providerId="LiveId" clId="{C6F94269-F80C-4CF0-A36F-D6358ABC3643}" dt="2022-11-01T11:37:45.755" v="426" actId="20577"/>
          <ac:spMkLst>
            <pc:docMk/>
            <pc:sldMk cId="1225735573" sldId="269"/>
            <ac:spMk id="10" creationId="{00000000-0000-0000-0000-000000000000}"/>
          </ac:spMkLst>
        </pc:spChg>
        <pc:picChg chg="add mod ord modCrop">
          <ac:chgData name="Ellie van der Schriek" userId="01acfe812754a3be" providerId="LiveId" clId="{C6F94269-F80C-4CF0-A36F-D6358ABC3643}" dt="2022-11-01T11:38:55.425" v="432" actId="18131"/>
          <ac:picMkLst>
            <pc:docMk/>
            <pc:sldMk cId="1225735573" sldId="269"/>
            <ac:picMk id="3" creationId="{E1E9D5AB-1768-0C62-6C28-2C7B9FF82054}"/>
          </ac:picMkLst>
        </pc:picChg>
        <pc:picChg chg="add mod modCrop">
          <ac:chgData name="Ellie van der Schriek" userId="01acfe812754a3be" providerId="LiveId" clId="{C6F94269-F80C-4CF0-A36F-D6358ABC3643}" dt="2022-11-01T11:38:29.931" v="430" actId="688"/>
          <ac:picMkLst>
            <pc:docMk/>
            <pc:sldMk cId="1225735573" sldId="269"/>
            <ac:picMk id="5" creationId="{E75E3E29-3170-BCCB-E2F1-F48D2157F093}"/>
          </ac:picMkLst>
        </pc:picChg>
        <pc:picChg chg="add mod modCrop">
          <ac:chgData name="Ellie van der Schriek" userId="01acfe812754a3be" providerId="LiveId" clId="{C6F94269-F80C-4CF0-A36F-D6358ABC3643}" dt="2022-11-01T11:39:02.479" v="433" actId="1076"/>
          <ac:picMkLst>
            <pc:docMk/>
            <pc:sldMk cId="1225735573" sldId="269"/>
            <ac:picMk id="7" creationId="{85CCC78F-0D3E-6189-F6F9-BD1F0F483DAD}"/>
          </ac:picMkLst>
        </pc:picChg>
        <pc:picChg chg="del mod">
          <ac:chgData name="Ellie van der Schriek" userId="01acfe812754a3be" providerId="LiveId" clId="{C6F94269-F80C-4CF0-A36F-D6358ABC3643}" dt="2022-11-01T11:31:09.097" v="386" actId="478"/>
          <ac:picMkLst>
            <pc:docMk/>
            <pc:sldMk cId="1225735573" sldId="269"/>
            <ac:picMk id="11266" creationId="{00000000-0000-0000-0000-000000000000}"/>
          </ac:picMkLst>
        </pc:picChg>
        <pc:picChg chg="del">
          <ac:chgData name="Ellie van der Schriek" userId="01acfe812754a3be" providerId="LiveId" clId="{C6F94269-F80C-4CF0-A36F-D6358ABC3643}" dt="2022-11-01T11:33:00.638" v="396" actId="478"/>
          <ac:picMkLst>
            <pc:docMk/>
            <pc:sldMk cId="1225735573" sldId="269"/>
            <ac:picMk id="11267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1:33:14.927" v="398" actId="14100"/>
          <ac:picMkLst>
            <pc:docMk/>
            <pc:sldMk cId="1225735573" sldId="269"/>
            <ac:picMk id="11268" creationId="{00000000-0000-0000-0000-000000000000}"/>
          </ac:picMkLst>
        </pc:picChg>
        <pc:picChg chg="del mod">
          <ac:chgData name="Ellie van der Schriek" userId="01acfe812754a3be" providerId="LiveId" clId="{C6F94269-F80C-4CF0-A36F-D6358ABC3643}" dt="2022-11-01T11:34:03.389" v="400" actId="478"/>
          <ac:picMkLst>
            <pc:docMk/>
            <pc:sldMk cId="1225735573" sldId="269"/>
            <ac:picMk id="11269" creationId="{00000000-0000-0000-0000-000000000000}"/>
          </ac:picMkLst>
        </pc:picChg>
      </pc:sldChg>
      <pc:sldChg chg="addSp delSp modSp mod">
        <pc:chgData name="Ellie van der Schriek" userId="01acfe812754a3be" providerId="LiveId" clId="{C6F94269-F80C-4CF0-A36F-D6358ABC3643}" dt="2022-11-01T11:42:51.784" v="458" actId="1076"/>
        <pc:sldMkLst>
          <pc:docMk/>
          <pc:sldMk cId="2166974864" sldId="270"/>
        </pc:sldMkLst>
        <pc:spChg chg="mod">
          <ac:chgData name="Ellie van der Schriek" userId="01acfe812754a3be" providerId="LiveId" clId="{C6F94269-F80C-4CF0-A36F-D6358ABC3643}" dt="2022-11-01T11:42:51.784" v="458" actId="1076"/>
          <ac:spMkLst>
            <pc:docMk/>
            <pc:sldMk cId="2166974864" sldId="270"/>
            <ac:spMk id="10" creationId="{00000000-0000-0000-0000-000000000000}"/>
          </ac:spMkLst>
        </pc:spChg>
        <pc:spChg chg="del">
          <ac:chgData name="Ellie van der Schriek" userId="01acfe812754a3be" providerId="LiveId" clId="{C6F94269-F80C-4CF0-A36F-D6358ABC3643}" dt="2022-11-01T11:41:02.009" v="446" actId="931"/>
          <ac:spMkLst>
            <pc:docMk/>
            <pc:sldMk cId="2166974864" sldId="270"/>
            <ac:spMk id="12" creationId="{00000000-0000-0000-0000-000000000000}"/>
          </ac:spMkLst>
        </pc:spChg>
        <pc:picChg chg="add mod modCrop">
          <ac:chgData name="Ellie van der Schriek" userId="01acfe812754a3be" providerId="LiveId" clId="{C6F94269-F80C-4CF0-A36F-D6358ABC3643}" dt="2022-11-01T11:42:42.601" v="457" actId="732"/>
          <ac:picMkLst>
            <pc:docMk/>
            <pc:sldMk cId="2166974864" sldId="270"/>
            <ac:picMk id="3" creationId="{F4F05EFC-4045-6A27-BDDC-F582326BAD99}"/>
          </ac:picMkLst>
        </pc:picChg>
        <pc:picChg chg="add mod">
          <ac:chgData name="Ellie van der Schriek" userId="01acfe812754a3be" providerId="LiveId" clId="{C6F94269-F80C-4CF0-A36F-D6358ABC3643}" dt="2022-11-01T11:42:11.207" v="455" actId="1076"/>
          <ac:picMkLst>
            <pc:docMk/>
            <pc:sldMk cId="2166974864" sldId="270"/>
            <ac:picMk id="5" creationId="{55FC26AE-92C1-0C2D-8351-0B662B5DCBB0}"/>
          </ac:picMkLst>
        </pc:picChg>
        <pc:picChg chg="del">
          <ac:chgData name="Ellie van der Schriek" userId="01acfe812754a3be" providerId="LiveId" clId="{C6F94269-F80C-4CF0-A36F-D6358ABC3643}" dt="2022-11-01T11:40:03.639" v="441" actId="478"/>
          <ac:picMkLst>
            <pc:docMk/>
            <pc:sldMk cId="2166974864" sldId="270"/>
            <ac:picMk id="12290" creationId="{00000000-0000-0000-0000-000000000000}"/>
          </ac:picMkLst>
        </pc:picChg>
        <pc:picChg chg="del">
          <ac:chgData name="Ellie van der Schriek" userId="01acfe812754a3be" providerId="LiveId" clId="{C6F94269-F80C-4CF0-A36F-D6358ABC3643}" dt="2022-11-01T11:40:04.377" v="442" actId="478"/>
          <ac:picMkLst>
            <pc:docMk/>
            <pc:sldMk cId="2166974864" sldId="270"/>
            <ac:picMk id="12291" creationId="{00000000-0000-0000-0000-000000000000}"/>
          </ac:picMkLst>
        </pc:picChg>
        <pc:picChg chg="del">
          <ac:chgData name="Ellie van der Schriek" userId="01acfe812754a3be" providerId="LiveId" clId="{C6F94269-F80C-4CF0-A36F-D6358ABC3643}" dt="2022-11-01T11:40:02.948" v="440" actId="478"/>
          <ac:picMkLst>
            <pc:docMk/>
            <pc:sldMk cId="2166974864" sldId="270"/>
            <ac:picMk id="12292" creationId="{00000000-0000-0000-0000-000000000000}"/>
          </ac:picMkLst>
        </pc:picChg>
      </pc:sldChg>
      <pc:sldChg chg="del">
        <pc:chgData name="Ellie van der Schriek" userId="01acfe812754a3be" providerId="LiveId" clId="{C6F94269-F80C-4CF0-A36F-D6358ABC3643}" dt="2022-11-01T11:42:57.501" v="459" actId="47"/>
        <pc:sldMkLst>
          <pc:docMk/>
          <pc:sldMk cId="3088347480" sldId="271"/>
        </pc:sldMkLst>
      </pc:sldChg>
      <pc:sldChg chg="addSp delSp modSp mod">
        <pc:chgData name="Ellie van der Schriek" userId="01acfe812754a3be" providerId="LiveId" clId="{C6F94269-F80C-4CF0-A36F-D6358ABC3643}" dt="2022-11-01T11:51:50.397" v="526" actId="1076"/>
        <pc:sldMkLst>
          <pc:docMk/>
          <pc:sldMk cId="4194009782" sldId="272"/>
        </pc:sldMkLst>
        <pc:spChg chg="mod">
          <ac:chgData name="Ellie van der Schriek" userId="01acfe812754a3be" providerId="LiveId" clId="{C6F94269-F80C-4CF0-A36F-D6358ABC3643}" dt="2022-11-01T11:51:07.277" v="521" actId="20577"/>
          <ac:spMkLst>
            <pc:docMk/>
            <pc:sldMk cId="4194009782" sldId="272"/>
            <ac:spMk id="10" creationId="{00000000-0000-0000-0000-000000000000}"/>
          </ac:spMkLst>
        </pc:spChg>
        <pc:picChg chg="add mod">
          <ac:chgData name="Ellie van der Schriek" userId="01acfe812754a3be" providerId="LiveId" clId="{C6F94269-F80C-4CF0-A36F-D6358ABC3643}" dt="2022-11-01T11:51:50.397" v="526" actId="1076"/>
          <ac:picMkLst>
            <pc:docMk/>
            <pc:sldMk cId="4194009782" sldId="272"/>
            <ac:picMk id="3" creationId="{602E7356-C35E-0FDC-F251-BEF5C7301C7A}"/>
          </ac:picMkLst>
        </pc:picChg>
        <pc:picChg chg="del">
          <ac:chgData name="Ellie van der Schriek" userId="01acfe812754a3be" providerId="LiveId" clId="{C6F94269-F80C-4CF0-A36F-D6358ABC3643}" dt="2022-11-01T11:51:11.143" v="522" actId="478"/>
          <ac:picMkLst>
            <pc:docMk/>
            <pc:sldMk cId="4194009782" sldId="272"/>
            <ac:picMk id="2050" creationId="{00000000-0000-0000-0000-000000000000}"/>
          </ac:picMkLst>
        </pc:picChg>
        <pc:picChg chg="del">
          <ac:chgData name="Ellie van der Schriek" userId="01acfe812754a3be" providerId="LiveId" clId="{C6F94269-F80C-4CF0-A36F-D6358ABC3643}" dt="2022-11-01T11:50:28.298" v="501" actId="478"/>
          <ac:picMkLst>
            <pc:docMk/>
            <pc:sldMk cId="4194009782" sldId="272"/>
            <ac:picMk id="2051" creationId="{00000000-0000-0000-0000-000000000000}"/>
          </ac:picMkLst>
        </pc:picChg>
        <pc:picChg chg="del">
          <ac:chgData name="Ellie van der Schriek" userId="01acfe812754a3be" providerId="LiveId" clId="{C6F94269-F80C-4CF0-A36F-D6358ABC3643}" dt="2022-11-01T11:50:28.298" v="501" actId="478"/>
          <ac:picMkLst>
            <pc:docMk/>
            <pc:sldMk cId="4194009782" sldId="272"/>
            <ac:picMk id="2052" creationId="{00000000-0000-0000-0000-000000000000}"/>
          </ac:picMkLst>
        </pc:picChg>
        <pc:picChg chg="del">
          <ac:chgData name="Ellie van der Schriek" userId="01acfe812754a3be" providerId="LiveId" clId="{C6F94269-F80C-4CF0-A36F-D6358ABC3643}" dt="2022-11-01T11:50:28.298" v="501" actId="478"/>
          <ac:picMkLst>
            <pc:docMk/>
            <pc:sldMk cId="4194009782" sldId="272"/>
            <ac:picMk id="2053" creationId="{00000000-0000-0000-0000-000000000000}"/>
          </ac:picMkLst>
        </pc:picChg>
        <pc:picChg chg="del">
          <ac:chgData name="Ellie van der Schriek" userId="01acfe812754a3be" providerId="LiveId" clId="{C6F94269-F80C-4CF0-A36F-D6358ABC3643}" dt="2022-11-01T11:50:28.298" v="501" actId="478"/>
          <ac:picMkLst>
            <pc:docMk/>
            <pc:sldMk cId="4194009782" sldId="272"/>
            <ac:picMk id="2054" creationId="{00000000-0000-0000-0000-000000000000}"/>
          </ac:picMkLst>
        </pc:picChg>
        <pc:picChg chg="del">
          <ac:chgData name="Ellie van der Schriek" userId="01acfe812754a3be" providerId="LiveId" clId="{C6F94269-F80C-4CF0-A36F-D6358ABC3643}" dt="2022-11-01T11:50:28.298" v="501" actId="478"/>
          <ac:picMkLst>
            <pc:docMk/>
            <pc:sldMk cId="4194009782" sldId="272"/>
            <ac:picMk id="2055" creationId="{00000000-0000-0000-0000-000000000000}"/>
          </ac:picMkLst>
        </pc:picChg>
        <pc:picChg chg="del">
          <ac:chgData name="Ellie van der Schriek" userId="01acfe812754a3be" providerId="LiveId" clId="{C6F94269-F80C-4CF0-A36F-D6358ABC3643}" dt="2022-11-01T11:50:28.298" v="501" actId="478"/>
          <ac:picMkLst>
            <pc:docMk/>
            <pc:sldMk cId="4194009782" sldId="272"/>
            <ac:picMk id="2056" creationId="{00000000-0000-0000-0000-000000000000}"/>
          </ac:picMkLst>
        </pc:picChg>
      </pc:sldChg>
      <pc:sldChg chg="addSp delSp modSp mod">
        <pc:chgData name="Ellie van der Schriek" userId="01acfe812754a3be" providerId="LiveId" clId="{C6F94269-F80C-4CF0-A36F-D6358ABC3643}" dt="2022-11-01T12:01:51.049" v="605" actId="20577"/>
        <pc:sldMkLst>
          <pc:docMk/>
          <pc:sldMk cId="2170546269" sldId="273"/>
        </pc:sldMkLst>
        <pc:spChg chg="mod ord">
          <ac:chgData name="Ellie van der Schriek" userId="01acfe812754a3be" providerId="LiveId" clId="{C6F94269-F80C-4CF0-A36F-D6358ABC3643}" dt="2022-11-01T12:01:51.049" v="605" actId="20577"/>
          <ac:spMkLst>
            <pc:docMk/>
            <pc:sldMk cId="2170546269" sldId="273"/>
            <ac:spMk id="10" creationId="{00000000-0000-0000-0000-000000000000}"/>
          </ac:spMkLst>
        </pc:spChg>
        <pc:picChg chg="add mod ord">
          <ac:chgData name="Ellie van der Schriek" userId="01acfe812754a3be" providerId="LiveId" clId="{C6F94269-F80C-4CF0-A36F-D6358ABC3643}" dt="2022-11-01T11:59:27.211" v="573" actId="1076"/>
          <ac:picMkLst>
            <pc:docMk/>
            <pc:sldMk cId="2170546269" sldId="273"/>
            <ac:picMk id="3" creationId="{FA46C8F2-AF5F-F0E6-A14B-E52252B51013}"/>
          </ac:picMkLst>
        </pc:picChg>
        <pc:picChg chg="add mod ord">
          <ac:chgData name="Ellie van der Schriek" userId="01acfe812754a3be" providerId="LiveId" clId="{C6F94269-F80C-4CF0-A36F-D6358ABC3643}" dt="2022-11-01T11:59:33.635" v="574" actId="1076"/>
          <ac:picMkLst>
            <pc:docMk/>
            <pc:sldMk cId="2170546269" sldId="273"/>
            <ac:picMk id="5" creationId="{6D1252A0-5553-A1A5-AC96-5FF1CE6FBC6D}"/>
          </ac:picMkLst>
        </pc:picChg>
        <pc:picChg chg="add mod ord">
          <ac:chgData name="Ellie van der Schriek" userId="01acfe812754a3be" providerId="LiveId" clId="{C6F94269-F80C-4CF0-A36F-D6358ABC3643}" dt="2022-11-01T11:59:52.108" v="577" actId="1076"/>
          <ac:picMkLst>
            <pc:docMk/>
            <pc:sldMk cId="2170546269" sldId="273"/>
            <ac:picMk id="7" creationId="{D760B07E-346D-E660-1901-F401F4AB9F9D}"/>
          </ac:picMkLst>
        </pc:picChg>
        <pc:picChg chg="add mod">
          <ac:chgData name="Ellie van der Schriek" userId="01acfe812754a3be" providerId="LiveId" clId="{C6F94269-F80C-4CF0-A36F-D6358ABC3643}" dt="2022-11-01T12:01:05.646" v="592" actId="1076"/>
          <ac:picMkLst>
            <pc:docMk/>
            <pc:sldMk cId="2170546269" sldId="273"/>
            <ac:picMk id="9" creationId="{4C59FA16-643B-0035-A360-8EDE0487F066}"/>
          </ac:picMkLst>
        </pc:picChg>
        <pc:picChg chg="add mod ord">
          <ac:chgData name="Ellie van der Schriek" userId="01acfe812754a3be" providerId="LiveId" clId="{C6F94269-F80C-4CF0-A36F-D6358ABC3643}" dt="2022-11-01T11:59:58.189" v="578" actId="1076"/>
          <ac:picMkLst>
            <pc:docMk/>
            <pc:sldMk cId="2170546269" sldId="273"/>
            <ac:picMk id="12" creationId="{4FC8B877-1314-8964-0B6C-F0BF556F9F4A}"/>
          </ac:picMkLst>
        </pc:picChg>
        <pc:picChg chg="del">
          <ac:chgData name="Ellie van der Schriek" userId="01acfe812754a3be" providerId="LiveId" clId="{C6F94269-F80C-4CF0-A36F-D6358ABC3643}" dt="2022-11-01T11:56:41.171" v="541" actId="478"/>
          <ac:picMkLst>
            <pc:docMk/>
            <pc:sldMk cId="2170546269" sldId="273"/>
            <ac:picMk id="3074" creationId="{00000000-0000-0000-0000-000000000000}"/>
          </ac:picMkLst>
        </pc:picChg>
        <pc:picChg chg="del">
          <ac:chgData name="Ellie van der Schriek" userId="01acfe812754a3be" providerId="LiveId" clId="{C6F94269-F80C-4CF0-A36F-D6358ABC3643}" dt="2022-11-01T11:56:39.821" v="539" actId="478"/>
          <ac:picMkLst>
            <pc:docMk/>
            <pc:sldMk cId="2170546269" sldId="273"/>
            <ac:picMk id="3075" creationId="{00000000-0000-0000-0000-000000000000}"/>
          </ac:picMkLst>
        </pc:picChg>
        <pc:picChg chg="del">
          <ac:chgData name="Ellie van der Schriek" userId="01acfe812754a3be" providerId="LiveId" clId="{C6F94269-F80C-4CF0-A36F-D6358ABC3643}" dt="2022-11-01T11:56:41.753" v="542" actId="478"/>
          <ac:picMkLst>
            <pc:docMk/>
            <pc:sldMk cId="2170546269" sldId="273"/>
            <ac:picMk id="3077" creationId="{00000000-0000-0000-0000-000000000000}"/>
          </ac:picMkLst>
        </pc:picChg>
        <pc:picChg chg="del">
          <ac:chgData name="Ellie van der Schriek" userId="01acfe812754a3be" providerId="LiveId" clId="{C6F94269-F80C-4CF0-A36F-D6358ABC3643}" dt="2022-11-01T11:56:40.624" v="540" actId="478"/>
          <ac:picMkLst>
            <pc:docMk/>
            <pc:sldMk cId="2170546269" sldId="273"/>
            <ac:picMk id="3078" creationId="{00000000-0000-0000-0000-000000000000}"/>
          </ac:picMkLst>
        </pc:picChg>
        <pc:picChg chg="del">
          <ac:chgData name="Ellie van der Schriek" userId="01acfe812754a3be" providerId="LiveId" clId="{C6F94269-F80C-4CF0-A36F-D6358ABC3643}" dt="2022-11-01T11:56:38.988" v="538" actId="478"/>
          <ac:picMkLst>
            <pc:docMk/>
            <pc:sldMk cId="2170546269" sldId="273"/>
            <ac:picMk id="3079" creationId="{00000000-0000-0000-0000-000000000000}"/>
          </ac:picMkLst>
        </pc:picChg>
      </pc:sldChg>
      <pc:sldChg chg="modSp mod">
        <pc:chgData name="Ellie van der Schriek" userId="01acfe812754a3be" providerId="LiveId" clId="{C6F94269-F80C-4CF0-A36F-D6358ABC3643}" dt="2022-11-01T12:17:16.101" v="697" actId="1076"/>
        <pc:sldMkLst>
          <pc:docMk/>
          <pc:sldMk cId="2033305123" sldId="281"/>
        </pc:sldMkLst>
        <pc:spChg chg="mod">
          <ac:chgData name="Ellie van der Schriek" userId="01acfe812754a3be" providerId="LiveId" clId="{C6F94269-F80C-4CF0-A36F-D6358ABC3643}" dt="2022-11-01T12:17:16.101" v="697" actId="1076"/>
          <ac:spMkLst>
            <pc:docMk/>
            <pc:sldMk cId="2033305123" sldId="281"/>
            <ac:spMk id="2" creationId="{00000000-0000-0000-0000-000000000000}"/>
          </ac:spMkLst>
        </pc:spChg>
        <pc:spChg chg="mod">
          <ac:chgData name="Ellie van der Schriek" userId="01acfe812754a3be" providerId="LiveId" clId="{C6F94269-F80C-4CF0-A36F-D6358ABC3643}" dt="2022-11-01T12:17:03.293" v="696" actId="1076"/>
          <ac:spMkLst>
            <pc:docMk/>
            <pc:sldMk cId="2033305123" sldId="281"/>
            <ac:spMk id="5" creationId="{00000000-0000-0000-0000-000000000000}"/>
          </ac:spMkLst>
        </pc:spChg>
        <pc:picChg chg="mod">
          <ac:chgData name="Ellie van der Schriek" userId="01acfe812754a3be" providerId="LiveId" clId="{C6F94269-F80C-4CF0-A36F-D6358ABC3643}" dt="2022-11-01T12:16:28.530" v="694" actId="14826"/>
          <ac:picMkLst>
            <pc:docMk/>
            <pc:sldMk cId="2033305123" sldId="281"/>
            <ac:picMk id="7170" creationId="{00000000-0000-0000-0000-000000000000}"/>
          </ac:picMkLst>
        </pc:picChg>
      </pc:sldChg>
      <pc:sldChg chg="modSp mod">
        <pc:chgData name="Ellie van der Schriek" userId="01acfe812754a3be" providerId="LiveId" clId="{C6F94269-F80C-4CF0-A36F-D6358ABC3643}" dt="2022-11-01T12:10:50.746" v="638" actId="171"/>
        <pc:sldMkLst>
          <pc:docMk/>
          <pc:sldMk cId="1319784911" sldId="282"/>
        </pc:sldMkLst>
        <pc:spChg chg="mod">
          <ac:chgData name="Ellie van der Schriek" userId="01acfe812754a3be" providerId="LiveId" clId="{C6F94269-F80C-4CF0-A36F-D6358ABC3643}" dt="2022-11-01T12:02:19.104" v="630" actId="27636"/>
          <ac:spMkLst>
            <pc:docMk/>
            <pc:sldMk cId="1319784911" sldId="282"/>
            <ac:spMk id="10" creationId="{00000000-0000-0000-0000-000000000000}"/>
          </ac:spMkLst>
        </pc:spChg>
        <pc:picChg chg="mod">
          <ac:chgData name="Ellie van der Schriek" userId="01acfe812754a3be" providerId="LiveId" clId="{C6F94269-F80C-4CF0-A36F-D6358ABC3643}" dt="2022-11-01T12:07:45.524" v="633" actId="171"/>
          <ac:picMkLst>
            <pc:docMk/>
            <pc:sldMk cId="1319784911" sldId="282"/>
            <ac:picMk id="4098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2:10:50.746" v="638" actId="171"/>
          <ac:picMkLst>
            <pc:docMk/>
            <pc:sldMk cId="1319784911" sldId="282"/>
            <ac:picMk id="4099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2:09:57.400" v="635" actId="14826"/>
          <ac:picMkLst>
            <pc:docMk/>
            <pc:sldMk cId="1319784911" sldId="282"/>
            <ac:picMk id="4100" creationId="{00000000-0000-0000-0000-000000000000}"/>
          </ac:picMkLst>
        </pc:picChg>
      </pc:sldChg>
      <pc:sldChg chg="modSp mod modClrScheme chgLayout">
        <pc:chgData name="Ellie van der Schriek" userId="01acfe812754a3be" providerId="LiveId" clId="{C6F94269-F80C-4CF0-A36F-D6358ABC3643}" dt="2022-11-01T12:11:53.484" v="670" actId="26606"/>
        <pc:sldMkLst>
          <pc:docMk/>
          <pc:sldMk cId="3488139359" sldId="283"/>
        </pc:sldMkLst>
        <pc:spChg chg="mod">
          <ac:chgData name="Ellie van der Schriek" userId="01acfe812754a3be" providerId="LiveId" clId="{C6F94269-F80C-4CF0-A36F-D6358ABC3643}" dt="2022-11-01T12:11:53.484" v="670" actId="26606"/>
          <ac:spMkLst>
            <pc:docMk/>
            <pc:sldMk cId="3488139359" sldId="283"/>
            <ac:spMk id="2" creationId="{00000000-0000-0000-0000-000000000000}"/>
          </ac:spMkLst>
        </pc:spChg>
        <pc:picChg chg="mod ord">
          <ac:chgData name="Ellie van der Schriek" userId="01acfe812754a3be" providerId="LiveId" clId="{C6F94269-F80C-4CF0-A36F-D6358ABC3643}" dt="2022-11-01T12:11:53.484" v="670" actId="26606"/>
          <ac:picMkLst>
            <pc:docMk/>
            <pc:sldMk cId="3488139359" sldId="283"/>
            <ac:picMk id="5122" creationId="{00000000-0000-0000-0000-000000000000}"/>
          </ac:picMkLst>
        </pc:picChg>
      </pc:sldChg>
      <pc:sldChg chg="modSp mod modClrScheme chgLayout">
        <pc:chgData name="Ellie van der Schriek" userId="01acfe812754a3be" providerId="LiveId" clId="{C6F94269-F80C-4CF0-A36F-D6358ABC3643}" dt="2022-11-01T12:14:39.291" v="693" actId="27636"/>
        <pc:sldMkLst>
          <pc:docMk/>
          <pc:sldMk cId="962084077" sldId="284"/>
        </pc:sldMkLst>
        <pc:spChg chg="mod">
          <ac:chgData name="Ellie van der Schriek" userId="01acfe812754a3be" providerId="LiveId" clId="{C6F94269-F80C-4CF0-A36F-D6358ABC3643}" dt="2022-11-01T12:14:39.291" v="693" actId="27636"/>
          <ac:spMkLst>
            <pc:docMk/>
            <pc:sldMk cId="962084077" sldId="284"/>
            <ac:spMk id="2" creationId="{00000000-0000-0000-0000-000000000000}"/>
          </ac:spMkLst>
        </pc:spChg>
        <pc:picChg chg="mod ord">
          <ac:chgData name="Ellie van der Schriek" userId="01acfe812754a3be" providerId="LiveId" clId="{C6F94269-F80C-4CF0-A36F-D6358ABC3643}" dt="2022-11-01T12:14:27.124" v="672" actId="26606"/>
          <ac:picMkLst>
            <pc:docMk/>
            <pc:sldMk cId="962084077" sldId="284"/>
            <ac:picMk id="6146" creationId="{00000000-0000-0000-0000-000000000000}"/>
          </ac:picMkLst>
        </pc:picChg>
      </pc:sldChg>
      <pc:sldChg chg="delSp modSp mod">
        <pc:chgData name="Ellie van der Schriek" userId="01acfe812754a3be" providerId="LiveId" clId="{C6F94269-F80C-4CF0-A36F-D6358ABC3643}" dt="2022-11-01T10:10:42.043" v="103" actId="14100"/>
        <pc:sldMkLst>
          <pc:docMk/>
          <pc:sldMk cId="123550882" sldId="286"/>
        </pc:sldMkLst>
        <pc:spChg chg="mod">
          <ac:chgData name="Ellie van der Schriek" userId="01acfe812754a3be" providerId="LiveId" clId="{C6F94269-F80C-4CF0-A36F-D6358ABC3643}" dt="2022-11-01T10:10:42.043" v="103" actId="14100"/>
          <ac:spMkLst>
            <pc:docMk/>
            <pc:sldMk cId="123550882" sldId="286"/>
            <ac:spMk id="2" creationId="{00000000-0000-0000-0000-000000000000}"/>
          </ac:spMkLst>
        </pc:spChg>
        <pc:spChg chg="del">
          <ac:chgData name="Ellie van der Schriek" userId="01acfe812754a3be" providerId="LiveId" clId="{C6F94269-F80C-4CF0-A36F-D6358ABC3643}" dt="2022-11-01T10:08:54.661" v="73" actId="26606"/>
          <ac:spMkLst>
            <pc:docMk/>
            <pc:sldMk cId="123550882" sldId="286"/>
            <ac:spMk id="3" creationId="{00000000-0000-0000-0000-000000000000}"/>
          </ac:spMkLst>
        </pc:spChg>
        <pc:picChg chg="mod ord modCrop">
          <ac:chgData name="Ellie van der Schriek" userId="01acfe812754a3be" providerId="LiveId" clId="{C6F94269-F80C-4CF0-A36F-D6358ABC3643}" dt="2022-11-01T10:10:27.104" v="100" actId="1076"/>
          <ac:picMkLst>
            <pc:docMk/>
            <pc:sldMk cId="123550882" sldId="286"/>
            <ac:picMk id="6" creationId="{00000000-0000-0000-0000-000000000000}"/>
          </ac:picMkLst>
        </pc:picChg>
      </pc:sldChg>
      <pc:sldChg chg="addSp delSp modSp mod">
        <pc:chgData name="Ellie van der Schriek" userId="01acfe812754a3be" providerId="LiveId" clId="{C6F94269-F80C-4CF0-A36F-D6358ABC3643}" dt="2022-11-01T11:49:11.479" v="500" actId="1076"/>
        <pc:sldMkLst>
          <pc:docMk/>
          <pc:sldMk cId="201216389" sldId="287"/>
        </pc:sldMkLst>
        <pc:spChg chg="mod">
          <ac:chgData name="Ellie van der Schriek" userId="01acfe812754a3be" providerId="LiveId" clId="{C6F94269-F80C-4CF0-A36F-D6358ABC3643}" dt="2022-11-01T11:49:11.479" v="500" actId="1076"/>
          <ac:spMkLst>
            <pc:docMk/>
            <pc:sldMk cId="201216389" sldId="287"/>
            <ac:spMk id="10" creationId="{00000000-0000-0000-0000-000000000000}"/>
          </ac:spMkLst>
        </pc:spChg>
        <pc:picChg chg="add del">
          <ac:chgData name="Ellie van der Schriek" userId="01acfe812754a3be" providerId="LiveId" clId="{C6F94269-F80C-4CF0-A36F-D6358ABC3643}" dt="2022-11-01T11:44:40.849" v="482" actId="478"/>
          <ac:picMkLst>
            <pc:docMk/>
            <pc:sldMk cId="201216389" sldId="287"/>
            <ac:picMk id="2" creationId="{1B1215E9-5C65-2BC2-8036-E91C0DCAC3E5}"/>
          </ac:picMkLst>
        </pc:picChg>
        <pc:picChg chg="add mod modCrop">
          <ac:chgData name="Ellie van der Schriek" userId="01acfe812754a3be" providerId="LiveId" clId="{C6F94269-F80C-4CF0-A36F-D6358ABC3643}" dt="2022-11-01T11:47:56.172" v="496" actId="732"/>
          <ac:picMkLst>
            <pc:docMk/>
            <pc:sldMk cId="201216389" sldId="287"/>
            <ac:picMk id="4" creationId="{25F8A5CB-0471-CDA2-80AE-56510333A0A0}"/>
          </ac:picMkLst>
        </pc:picChg>
        <pc:picChg chg="del">
          <ac:chgData name="Ellie van der Schriek" userId="01acfe812754a3be" providerId="LiveId" clId="{C6F94269-F80C-4CF0-A36F-D6358ABC3643}" dt="2022-11-01T11:46:06.544" v="487" actId="478"/>
          <ac:picMkLst>
            <pc:docMk/>
            <pc:sldMk cId="201216389" sldId="287"/>
            <ac:picMk id="1026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1:45:07.114" v="483" actId="14826"/>
          <ac:picMkLst>
            <pc:docMk/>
            <pc:sldMk cId="201216389" sldId="287"/>
            <ac:picMk id="1027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1:46:00.777" v="485" actId="14826"/>
          <ac:picMkLst>
            <pc:docMk/>
            <pc:sldMk cId="201216389" sldId="287"/>
            <ac:picMk id="1028" creationId="{00000000-0000-0000-0000-000000000000}"/>
          </ac:picMkLst>
        </pc:picChg>
        <pc:picChg chg="del">
          <ac:chgData name="Ellie van der Schriek" userId="01acfe812754a3be" providerId="LiveId" clId="{C6F94269-F80C-4CF0-A36F-D6358ABC3643}" dt="2022-11-01T11:46:05.758" v="486" actId="478"/>
          <ac:picMkLst>
            <pc:docMk/>
            <pc:sldMk cId="201216389" sldId="287"/>
            <ac:picMk id="1030" creationId="{00000000-0000-0000-0000-000000000000}"/>
          </ac:picMkLst>
        </pc:picChg>
        <pc:picChg chg="mod">
          <ac:chgData name="Ellie van der Schriek" userId="01acfe812754a3be" providerId="LiveId" clId="{C6F94269-F80C-4CF0-A36F-D6358ABC3643}" dt="2022-11-01T11:48:48.184" v="499" actId="18131"/>
          <ac:picMkLst>
            <pc:docMk/>
            <pc:sldMk cId="201216389" sldId="287"/>
            <ac:picMk id="1031" creationId="{00000000-0000-0000-0000-000000000000}"/>
          </ac:picMkLst>
        </pc:picChg>
      </pc:sldChg>
      <pc:sldChg chg="add del">
        <pc:chgData name="Ellie van der Schriek" userId="01acfe812754a3be" providerId="LiveId" clId="{C6F94269-F80C-4CF0-A36F-D6358ABC3643}" dt="2022-11-01T11:05:39.345" v="257" actId="47"/>
        <pc:sldMkLst>
          <pc:docMk/>
          <pc:sldMk cId="1273974287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9C5F7-41F9-468A-B839-61059BF3D500}" type="datetimeFigureOut">
              <a:rPr lang="nl-NL" smtClean="0"/>
              <a:t>1-11-2022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3C783-C338-49C1-B9F0-E781C509A4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6085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6847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122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51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214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179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773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1-11-2022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03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0443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1-11-2022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731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8905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249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C6F70-5C07-44DD-9DE0-67FE77F9EA03}" type="datetimeFigureOut">
              <a:rPr lang="nl-NL" smtClean="0"/>
              <a:t>1-11-2022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43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nl-NL" b="1" dirty="0">
                <a:ln>
                  <a:solidFill>
                    <a:schemeClr val="tx1"/>
                  </a:solidFill>
                </a:ln>
              </a:rPr>
              <a:t>SCHOOLTUINSEIZOEN 2022</a:t>
            </a:r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7053" y="1600200"/>
            <a:ext cx="7769893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147728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5437641" y="136521"/>
            <a:ext cx="3528392" cy="792089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704ABC"/>
                </a:solidFill>
              </a:rPr>
              <a:t>LES 9  </a:t>
            </a:r>
            <a:r>
              <a:rPr lang="nl-NL" sz="2000" b="1" dirty="0">
                <a:solidFill>
                  <a:srgbClr val="704ABC"/>
                </a:solidFill>
              </a:rPr>
              <a:t> 15 en 16 juni</a:t>
            </a:r>
            <a:endParaRPr lang="nl-NL" b="1" dirty="0">
              <a:solidFill>
                <a:srgbClr val="704ABC"/>
              </a:solidFill>
            </a:endParaRPr>
          </a:p>
        </p:txBody>
      </p:sp>
      <p:pic>
        <p:nvPicPr>
          <p:cNvPr id="12" name="Afbeelding 11" descr="Afbeelding met buiten, boom, lucht, grond&#10;&#10;Automatisch gegenereerde beschrijving">
            <a:extLst>
              <a:ext uri="{FF2B5EF4-FFF2-40B4-BE49-F238E27FC236}">
                <a16:creationId xmlns:a16="http://schemas.microsoft.com/office/drawing/2014/main" id="{BBBE15BD-0597-78B7-A835-39CD5110FD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57" y="2780928"/>
            <a:ext cx="8784976" cy="3747675"/>
          </a:xfrm>
          <a:prstGeom prst="rect">
            <a:avLst/>
          </a:prstGeom>
        </p:spPr>
      </p:pic>
      <p:pic>
        <p:nvPicPr>
          <p:cNvPr id="5" name="Tijdelijke aanduiding voor inhoud 4" descr="Afbeelding met boom, buiten, plant&#10;&#10;Automatisch gegenereerde beschrijving">
            <a:extLst>
              <a:ext uri="{FF2B5EF4-FFF2-40B4-BE49-F238E27FC236}">
                <a16:creationId xmlns:a16="http://schemas.microsoft.com/office/drawing/2014/main" id="{EAF63D9C-32C7-3748-B8D4-A4ED294AC7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00850" y="412579"/>
            <a:ext cx="2464386" cy="2545854"/>
          </a:xfrm>
        </p:spPr>
      </p:pic>
      <p:pic>
        <p:nvPicPr>
          <p:cNvPr id="7" name="Tijdelijke aanduiding voor inhoud 6" descr="Afbeelding met boom, buiten, plant&#10;&#10;Automatisch gegenereerde beschrijving">
            <a:extLst>
              <a:ext uri="{FF2B5EF4-FFF2-40B4-BE49-F238E27FC236}">
                <a16:creationId xmlns:a16="http://schemas.microsoft.com/office/drawing/2014/main" id="{B23E49A5-AE79-B8C8-6F41-BA0DC5A4AB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26635" y="501617"/>
            <a:ext cx="2262844" cy="3077050"/>
          </a:xfrm>
        </p:spPr>
      </p:pic>
      <p:pic>
        <p:nvPicPr>
          <p:cNvPr id="9" name="Afbeelding 8" descr="Afbeelding met plant, buiten, groen, blad&#10;&#10;Automatisch gegenereerde beschrijving">
            <a:extLst>
              <a:ext uri="{FF2B5EF4-FFF2-40B4-BE49-F238E27FC236}">
                <a16:creationId xmlns:a16="http://schemas.microsoft.com/office/drawing/2014/main" id="{6104AC9D-9948-883C-9453-8F8FCE6F7D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87621" y="147905"/>
            <a:ext cx="2464386" cy="254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3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5292080" y="2420888"/>
            <a:ext cx="3312368" cy="114300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C00000"/>
                </a:solidFill>
              </a:rPr>
              <a:t>LES 10 </a:t>
            </a:r>
            <a:r>
              <a:rPr lang="nl-NL" sz="2000" b="1" dirty="0">
                <a:solidFill>
                  <a:srgbClr val="C00000"/>
                </a:solidFill>
              </a:rPr>
              <a:t>22 en 23 juni</a:t>
            </a:r>
            <a:endParaRPr lang="nl-NL" b="1" dirty="0">
              <a:solidFill>
                <a:srgbClr val="C00000"/>
              </a:solidFill>
            </a:endParaRPr>
          </a:p>
        </p:txBody>
      </p:sp>
      <p:pic>
        <p:nvPicPr>
          <p:cNvPr id="5" name="Tijdelijke aanduiding voor inhoud 4" descr="Afbeelding met buiten, gras, grond, plant&#10;&#10;Automatisch gegenereerde beschrijving">
            <a:extLst>
              <a:ext uri="{FF2B5EF4-FFF2-40B4-BE49-F238E27FC236}">
                <a16:creationId xmlns:a16="http://schemas.microsoft.com/office/drawing/2014/main" id="{4A918A96-E4C8-E5F9-BBEC-4292F78E23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099349" y="2696566"/>
            <a:ext cx="3148142" cy="4468994"/>
          </a:xfrm>
        </p:spPr>
      </p:pic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6" y="188640"/>
            <a:ext cx="3831861" cy="245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759292" y="2974305"/>
            <a:ext cx="3023056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188640"/>
            <a:ext cx="4704523" cy="305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972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211960" y="2911137"/>
            <a:ext cx="3863926" cy="114300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LES 11 </a:t>
            </a:r>
            <a:r>
              <a:rPr lang="nl-NL" sz="2000" b="1" dirty="0">
                <a:solidFill>
                  <a:srgbClr val="0070C0"/>
                </a:solidFill>
              </a:rPr>
              <a:t> 29 en 30 juni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3760" y="239869"/>
            <a:ext cx="3115700" cy="311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6"/>
          <a:stretch/>
        </p:blipFill>
        <p:spPr bwMode="auto">
          <a:xfrm>
            <a:off x="4644008" y="3851809"/>
            <a:ext cx="4223966" cy="275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4008" y="239870"/>
            <a:ext cx="4223966" cy="27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4955" y="3486708"/>
            <a:ext cx="3123738" cy="31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631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3275857" y="339934"/>
            <a:ext cx="2058701" cy="1851116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92D050"/>
                </a:solidFill>
              </a:rPr>
              <a:t>LES 12 </a:t>
            </a:r>
            <a:br>
              <a:rPr lang="nl-NL" b="1" dirty="0">
                <a:solidFill>
                  <a:srgbClr val="92D050"/>
                </a:solidFill>
              </a:rPr>
            </a:br>
            <a:r>
              <a:rPr lang="nl-NL" sz="2000" b="1" dirty="0">
                <a:solidFill>
                  <a:srgbClr val="92D050"/>
                </a:solidFill>
              </a:rPr>
              <a:t>6 en 7 juli</a:t>
            </a:r>
            <a:endParaRPr lang="nl-NL" b="1" dirty="0">
              <a:solidFill>
                <a:srgbClr val="92D050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3930128" y="1585107"/>
            <a:ext cx="6420256" cy="361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75E3E29-3170-BCCB-E2F1-F48D2157F0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0"/>
          <a:stretch/>
        </p:blipFill>
        <p:spPr>
          <a:xfrm>
            <a:off x="198047" y="3807545"/>
            <a:ext cx="3428383" cy="2869780"/>
          </a:xfrm>
          <a:prstGeom prst="rect">
            <a:avLst/>
          </a:prstGeom>
        </p:spPr>
      </p:pic>
      <p:pic>
        <p:nvPicPr>
          <p:cNvPr id="7" name="Afbeelding 6" descr="Afbeelding met gras, schimmels, buiten, truffel&#10;&#10;Automatisch gegenereerde beschrijving">
            <a:extLst>
              <a:ext uri="{FF2B5EF4-FFF2-40B4-BE49-F238E27FC236}">
                <a16:creationId xmlns:a16="http://schemas.microsoft.com/office/drawing/2014/main" id="{85CCC78F-0D3E-6189-F6F9-BD1F0F483D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194" y="2174327"/>
            <a:ext cx="3470972" cy="2365330"/>
          </a:xfrm>
          <a:prstGeom prst="rect">
            <a:avLst/>
          </a:prstGeom>
        </p:spPr>
      </p:pic>
      <p:pic>
        <p:nvPicPr>
          <p:cNvPr id="3" name="Afbeelding 2" descr="Afbeelding met boom&#10;&#10;Automatisch gegenereerde beschrijving">
            <a:extLst>
              <a:ext uri="{FF2B5EF4-FFF2-40B4-BE49-F238E27FC236}">
                <a16:creationId xmlns:a16="http://schemas.microsoft.com/office/drawing/2014/main" id="{E1E9D5AB-1768-0C62-6C28-2C7B9FF820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6846" y="-238122"/>
            <a:ext cx="2240214" cy="307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35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3597453" y="501060"/>
            <a:ext cx="1949094" cy="108012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DD2176"/>
                </a:solidFill>
              </a:rPr>
              <a:t>LES 13 </a:t>
            </a:r>
            <a:br>
              <a:rPr lang="nl-NL" b="1" dirty="0">
                <a:solidFill>
                  <a:srgbClr val="DD2176"/>
                </a:solidFill>
              </a:rPr>
            </a:br>
            <a:r>
              <a:rPr lang="nl-NL" sz="2000" b="1" dirty="0">
                <a:solidFill>
                  <a:srgbClr val="DD2176"/>
                </a:solidFill>
              </a:rPr>
              <a:t>13 en 14 juli</a:t>
            </a:r>
            <a:endParaRPr lang="nl-NL" b="1" dirty="0">
              <a:solidFill>
                <a:srgbClr val="DD2176"/>
              </a:solidFill>
            </a:endParaRP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F4F05EFC-4045-6A27-BDDC-F582326BAD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091476" y="1682457"/>
            <a:ext cx="6209928" cy="3493086"/>
          </a:xfrm>
        </p:spPr>
      </p:pic>
      <p:pic>
        <p:nvPicPr>
          <p:cNvPr id="5" name="Afbeelding 4" descr="Afbeelding met boom, buiten, plant, bos&#10;&#10;Automatisch gegenereerde beschrijving">
            <a:extLst>
              <a:ext uri="{FF2B5EF4-FFF2-40B4-BE49-F238E27FC236}">
                <a16:creationId xmlns:a16="http://schemas.microsoft.com/office/drawing/2014/main" id="{55FC26AE-92C1-0C2D-8351-0B662B5DCB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5549" y="1682458"/>
            <a:ext cx="6209927" cy="349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74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3764043" y="2456892"/>
            <a:ext cx="5112568" cy="864096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DE2A9E"/>
                </a:solidFill>
              </a:rPr>
              <a:t>LES 14 </a:t>
            </a:r>
            <a:r>
              <a:rPr lang="nl-NL" sz="2000" b="1" dirty="0">
                <a:solidFill>
                  <a:srgbClr val="DE2A9E"/>
                </a:solidFill>
              </a:rPr>
              <a:t> 31 aug en 1 sept</a:t>
            </a:r>
            <a:endParaRPr lang="nl-NL" b="1" dirty="0">
              <a:solidFill>
                <a:srgbClr val="DE2A9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265767"/>
            <a:ext cx="3673089" cy="324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3717032"/>
            <a:ext cx="4599844" cy="290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95"/>
          <a:stretch/>
        </p:blipFill>
        <p:spPr bwMode="auto">
          <a:xfrm>
            <a:off x="4081268" y="265767"/>
            <a:ext cx="4855440" cy="215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5F8A5CB-0471-CDA2-80AE-56510333A0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303160" y="3007236"/>
            <a:ext cx="3312368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6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932040" y="2383180"/>
            <a:ext cx="2808311" cy="108012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chemeClr val="accent6">
                    <a:lumMod val="75000"/>
                  </a:schemeClr>
                </a:solidFill>
              </a:rPr>
              <a:t>LES 15</a:t>
            </a:r>
            <a:br>
              <a:rPr lang="nl-NL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</a:rPr>
              <a:t>7 en 8 september</a:t>
            </a:r>
            <a:endParaRPr lang="nl-N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Afbeelding 2" descr="Afbeelding met plant, groente&#10;&#10;Automatisch gegenereerde beschrijving">
            <a:extLst>
              <a:ext uri="{FF2B5EF4-FFF2-40B4-BE49-F238E27FC236}">
                <a16:creationId xmlns:a16="http://schemas.microsoft.com/office/drawing/2014/main" id="{602E7356-C35E-0FDC-F251-BEF5C7301C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8721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09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89040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9" name="Afbeelding 8" descr="Afbeelding met buiten, lucht, boom, mensen&#10;&#10;Automatisch gegenereerde beschrijving">
            <a:extLst>
              <a:ext uri="{FF2B5EF4-FFF2-40B4-BE49-F238E27FC236}">
                <a16:creationId xmlns:a16="http://schemas.microsoft.com/office/drawing/2014/main" id="{4C59FA16-643B-0035-A360-8EDE0487F0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92337"/>
            <a:ext cx="8784976" cy="4941549"/>
          </a:xfrm>
          <a:prstGeom prst="rect">
            <a:avLst/>
          </a:prstGeom>
        </p:spPr>
      </p:pic>
      <p:pic>
        <p:nvPicPr>
          <p:cNvPr id="3" name="Afbeelding 2" descr="Afbeelding met groente, plant, blad, kool&#10;&#10;Automatisch gegenereerde beschrijving">
            <a:extLst>
              <a:ext uri="{FF2B5EF4-FFF2-40B4-BE49-F238E27FC236}">
                <a16:creationId xmlns:a16="http://schemas.microsoft.com/office/drawing/2014/main" id="{FA46C8F2-AF5F-F0E6-A14B-E52252B510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25"/>
            <a:ext cx="2340000" cy="2340000"/>
          </a:xfrm>
          <a:prstGeom prst="rect">
            <a:avLst/>
          </a:prstGeom>
        </p:spPr>
      </p:pic>
      <p:pic>
        <p:nvPicPr>
          <p:cNvPr id="5" name="Afbeelding 4" descr="Afbeelding met plant, bloem, roze, roos&#10;&#10;Automatisch gegenereerde beschrijving">
            <a:extLst>
              <a:ext uri="{FF2B5EF4-FFF2-40B4-BE49-F238E27FC236}">
                <a16:creationId xmlns:a16="http://schemas.microsoft.com/office/drawing/2014/main" id="{6D1252A0-5553-A1A5-AC96-5FF1CE6FBC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660" y="790427"/>
            <a:ext cx="2340000" cy="2340000"/>
          </a:xfrm>
          <a:prstGeom prst="rect">
            <a:avLst/>
          </a:prstGeom>
        </p:spPr>
      </p:pic>
      <p:pic>
        <p:nvPicPr>
          <p:cNvPr id="7" name="Afbeelding 6" descr="Afbeelding met persoon, salamander, hand&#10;&#10;Automatisch gegenereerde beschrijving">
            <a:extLst>
              <a:ext uri="{FF2B5EF4-FFF2-40B4-BE49-F238E27FC236}">
                <a16:creationId xmlns:a16="http://schemas.microsoft.com/office/drawing/2014/main" id="{D760B07E-346D-E660-1901-F401F4AB9F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90427"/>
            <a:ext cx="2340000" cy="2340000"/>
          </a:xfrm>
          <a:prstGeom prst="rect">
            <a:avLst/>
          </a:prstGeom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866830" y="131814"/>
            <a:ext cx="5045170" cy="720229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LES 16 </a:t>
            </a:r>
            <a:r>
              <a:rPr lang="nl-NL" sz="2000" b="1" dirty="0">
                <a:solidFill>
                  <a:srgbClr val="0070C0"/>
                </a:solidFill>
              </a:rPr>
              <a:t> 20 en 21 september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12" name="Afbeelding 11" descr="Afbeelding met plant, bloem, zonnebloem, geel&#10;&#10;Automatisch gegenereerde beschrijving">
            <a:extLst>
              <a:ext uri="{FF2B5EF4-FFF2-40B4-BE49-F238E27FC236}">
                <a16:creationId xmlns:a16="http://schemas.microsoft.com/office/drawing/2014/main" id="{4FC8B877-1314-8964-0B6C-F0BF556F9F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113" y="136577"/>
            <a:ext cx="234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46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5940152" y="332656"/>
            <a:ext cx="2376264" cy="108012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E52384"/>
                </a:solidFill>
              </a:rPr>
              <a:t>LES 17</a:t>
            </a:r>
            <a:br>
              <a:rPr lang="nl-NL" b="1" dirty="0">
                <a:solidFill>
                  <a:srgbClr val="E52384"/>
                </a:solidFill>
              </a:rPr>
            </a:br>
            <a:r>
              <a:rPr lang="nl-NL" sz="2000" b="1" dirty="0">
                <a:solidFill>
                  <a:srgbClr val="E52384"/>
                </a:solidFill>
              </a:rPr>
              <a:t> 28 en 29 september</a:t>
            </a:r>
            <a:endParaRPr lang="nl-NL" b="1" dirty="0">
              <a:solidFill>
                <a:srgbClr val="E52384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3928" y="1628800"/>
            <a:ext cx="4992000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842" y="3789040"/>
            <a:ext cx="4992000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288" y="188640"/>
            <a:ext cx="499255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784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700"/>
              <a:t>de schooltuin op 28 september 08:30u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139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700" dirty="0"/>
              <a:t>Schooltuinprogramma 2022 </a:t>
            </a:r>
            <a:br>
              <a:rPr lang="nl-NL" sz="3700" dirty="0"/>
            </a:br>
            <a:r>
              <a:rPr lang="nl-NL" sz="2800" dirty="0"/>
              <a:t>de tuin op 1 september</a:t>
            </a:r>
            <a:endParaRPr lang="nl-NL" sz="370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396" y="1427909"/>
            <a:ext cx="7787208" cy="5213176"/>
          </a:xfr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6309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 fontScale="90000"/>
          </a:bodyPr>
          <a:lstStyle/>
          <a:p>
            <a:r>
              <a:rPr lang="nl-NL" sz="4100" dirty="0"/>
              <a:t>de schooltuin op 29 september 12:00u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084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1844824"/>
            <a:ext cx="6588225" cy="1143000"/>
          </a:xfrm>
        </p:spPr>
        <p:txBody>
          <a:bodyPr>
            <a:noAutofit/>
          </a:bodyPr>
          <a:lstStyle/>
          <a:p>
            <a:r>
              <a:rPr lang="nl-NL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</a:rPr>
              <a:t>Wat ging er goed?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11560" y="5229200"/>
            <a:ext cx="86764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</a:rPr>
              <a:t>en wat ging minder goed?</a:t>
            </a:r>
          </a:p>
        </p:txBody>
      </p:sp>
    </p:spTree>
    <p:extLst>
      <p:ext uri="{BB962C8B-B14F-4D97-AF65-F5344CB8AC3E}">
        <p14:creationId xmlns:p14="http://schemas.microsoft.com/office/powerpoint/2010/main" val="2033305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lly\Documents\00e schooltuinen\foto's\2017\20170816_1610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64736"/>
            <a:ext cx="9144000" cy="693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996952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6600" b="1" dirty="0">
                <a:ln w="2857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Tips</a:t>
            </a:r>
            <a:br>
              <a:rPr lang="nl-NL" sz="6600" b="1" dirty="0">
                <a:ln w="2857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nl-NL" sz="6600" b="1" dirty="0">
                <a:ln w="2857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</a:t>
            </a:r>
            <a:br>
              <a:rPr lang="nl-NL" sz="6600" b="1" dirty="0">
                <a:ln w="2857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nl-NL" sz="6600" b="1" dirty="0">
                <a:ln w="2857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Tops</a:t>
            </a:r>
          </a:p>
        </p:txBody>
      </p:sp>
    </p:spTree>
    <p:extLst>
      <p:ext uri="{BB962C8B-B14F-4D97-AF65-F5344CB8AC3E}">
        <p14:creationId xmlns:p14="http://schemas.microsoft.com/office/powerpoint/2010/main" val="801966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"/>
          <a:stretch/>
        </p:blipFill>
        <p:spPr>
          <a:xfrm>
            <a:off x="457200" y="274638"/>
            <a:ext cx="8229600" cy="626469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200" dirty="0"/>
              <a:t>voordat we begonnen, de tuin op 20 maart</a:t>
            </a:r>
          </a:p>
        </p:txBody>
      </p:sp>
    </p:spTree>
    <p:extLst>
      <p:ext uri="{BB962C8B-B14F-4D97-AF65-F5344CB8AC3E}">
        <p14:creationId xmlns:p14="http://schemas.microsoft.com/office/powerpoint/2010/main" val="123550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5580112" y="2439068"/>
            <a:ext cx="2856317" cy="1008112"/>
          </a:xfrm>
        </p:spPr>
        <p:txBody>
          <a:bodyPr>
            <a:normAutofit fontScale="90000"/>
          </a:bodyPr>
          <a:lstStyle/>
          <a:p>
            <a:pPr algn="l"/>
            <a:r>
              <a:rPr lang="nl-NL" b="1" dirty="0">
                <a:solidFill>
                  <a:srgbClr val="92D050"/>
                </a:solidFill>
              </a:rPr>
              <a:t>LES 1 </a:t>
            </a:r>
            <a:r>
              <a:rPr lang="nl-NL" sz="2000" b="1" dirty="0">
                <a:solidFill>
                  <a:srgbClr val="92D050"/>
                </a:solidFill>
              </a:rPr>
              <a:t>30 en 31 maart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9" y="260648"/>
            <a:ext cx="4497024" cy="3024336"/>
          </a:xfrm>
          <a:prstGeom prst="rect">
            <a:avLst/>
          </a:prstGeom>
        </p:spPr>
      </p:pic>
      <p:pic>
        <p:nvPicPr>
          <p:cNvPr id="12" name="Tijdelijke aanduiding voor inhoud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7098" y="3446433"/>
            <a:ext cx="4928361" cy="3204000"/>
          </a:xfr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358" y="3447180"/>
            <a:ext cx="3459554" cy="3204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93188" y="260648"/>
            <a:ext cx="3840426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78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644007" y="2934072"/>
            <a:ext cx="4073795" cy="926976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chemeClr val="accent6">
                    <a:lumMod val="75000"/>
                  </a:schemeClr>
                </a:solidFill>
              </a:rPr>
              <a:t>LES 3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</a:rPr>
              <a:t>   13 en 14 april</a:t>
            </a:r>
            <a:endParaRPr lang="nl-N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1" y="188640"/>
            <a:ext cx="4824536" cy="323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3573016"/>
            <a:ext cx="4536503" cy="255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54"/>
          <a:stretch/>
        </p:blipFill>
        <p:spPr bwMode="auto">
          <a:xfrm>
            <a:off x="5168890" y="347800"/>
            <a:ext cx="3651582" cy="258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4472" y="3933056"/>
            <a:ext cx="4536000" cy="255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968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46348" y="306478"/>
            <a:ext cx="4320480" cy="108012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7030A0"/>
                </a:solidFill>
              </a:rPr>
              <a:t>LES 4 </a:t>
            </a:r>
            <a:r>
              <a:rPr lang="nl-NL" sz="2000" b="1" dirty="0">
                <a:solidFill>
                  <a:srgbClr val="7030A0"/>
                </a:solidFill>
              </a:rPr>
              <a:t> 20 en 21 april</a:t>
            </a:r>
            <a:endParaRPr lang="nl-NL" b="1" dirty="0">
              <a:solidFill>
                <a:srgbClr val="7030A0"/>
              </a:solidFill>
            </a:endParaRPr>
          </a:p>
        </p:txBody>
      </p:sp>
      <p:pic>
        <p:nvPicPr>
          <p:cNvPr id="4" name="Tijdelijke aanduiding voor inhoud 3" descr="Afbeelding met lucht, buiten, gras, grond&#10;&#10;Automatisch gegenereerde beschrijving">
            <a:extLst>
              <a:ext uri="{FF2B5EF4-FFF2-40B4-BE49-F238E27FC236}">
                <a16:creationId xmlns:a16="http://schemas.microsoft.com/office/drawing/2014/main" id="{A26E1D4E-197A-4E77-BF88-1DFB73AD72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7997"/>
            <a:ext cx="8219256" cy="4623331"/>
          </a:xfr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" t="-618"/>
          <a:stretch/>
        </p:blipFill>
        <p:spPr bwMode="auto">
          <a:xfrm>
            <a:off x="4547489" y="160559"/>
            <a:ext cx="4392488" cy="285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968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28260" y="116632"/>
            <a:ext cx="3711692" cy="114300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C00000"/>
                </a:solidFill>
              </a:rPr>
              <a:t>LES 5    </a:t>
            </a:r>
            <a:r>
              <a:rPr lang="nl-NL" sz="2000" b="1" dirty="0">
                <a:solidFill>
                  <a:srgbClr val="C00000"/>
                </a:solidFill>
              </a:rPr>
              <a:t>11 en 12 mei</a:t>
            </a: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1969377" y="-352703"/>
            <a:ext cx="5244526" cy="824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2080" y="260648"/>
            <a:ext cx="3562756" cy="219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153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11560" y="2996952"/>
            <a:ext cx="3561067" cy="1080120"/>
          </a:xfrm>
          <a:noFill/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LES 6    </a:t>
            </a:r>
            <a:r>
              <a:rPr lang="nl-NL" sz="2000" b="1" dirty="0">
                <a:solidFill>
                  <a:srgbClr val="0070C0"/>
                </a:solidFill>
              </a:rPr>
              <a:t>18 en 19 mei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27" b="-1067"/>
          <a:stretch/>
        </p:blipFill>
        <p:spPr bwMode="auto">
          <a:xfrm>
            <a:off x="251521" y="260649"/>
            <a:ext cx="4824536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ijdelijke aanduiding voor inhoud 3" descr="Afbeelding met houten&#10;&#10;Automatisch gegenereerde beschrijving">
            <a:extLst>
              <a:ext uri="{FF2B5EF4-FFF2-40B4-BE49-F238E27FC236}">
                <a16:creationId xmlns:a16="http://schemas.microsoft.com/office/drawing/2014/main" id="{0E92DAB5-49B1-6B03-88E4-3AC6221D70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637130" y="3548059"/>
            <a:ext cx="3261775" cy="2943763"/>
          </a:xfr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3913790"/>
            <a:ext cx="5328592" cy="27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9363" y="260649"/>
            <a:ext cx="3736560" cy="30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550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11560" y="271479"/>
            <a:ext cx="8280920" cy="1143000"/>
          </a:xfrm>
        </p:spPr>
        <p:txBody>
          <a:bodyPr>
            <a:normAutofit/>
          </a:bodyPr>
          <a:lstStyle/>
          <a:p>
            <a:pPr algn="r"/>
            <a:r>
              <a:rPr lang="nl-NL" b="1" dirty="0">
                <a:solidFill>
                  <a:srgbClr val="92D050"/>
                </a:solidFill>
              </a:rPr>
              <a:t>LES 7 </a:t>
            </a:r>
            <a:r>
              <a:rPr lang="nl-NL" sz="2000" b="1" dirty="0">
                <a:solidFill>
                  <a:srgbClr val="92D050"/>
                </a:solidFill>
              </a:rPr>
              <a:t>1 en 2 juni</a:t>
            </a:r>
            <a:r>
              <a:rPr lang="nl-NL" sz="2000" b="1" dirty="0">
                <a:solidFill>
                  <a:srgbClr val="48A876"/>
                </a:solidFill>
              </a:rPr>
              <a:t>	&amp;     </a:t>
            </a:r>
            <a:r>
              <a:rPr lang="nl-NL" b="1" dirty="0">
                <a:solidFill>
                  <a:srgbClr val="48A876"/>
                </a:solidFill>
              </a:rPr>
              <a:t>LES 8 </a:t>
            </a:r>
            <a:r>
              <a:rPr lang="nl-NL" sz="2000" b="1" dirty="0">
                <a:solidFill>
                  <a:srgbClr val="48A876"/>
                </a:solidFill>
              </a:rPr>
              <a:t> 8 en 9 juni</a:t>
            </a:r>
            <a:r>
              <a:rPr lang="nl-NL" b="1" dirty="0">
                <a:solidFill>
                  <a:srgbClr val="48A876"/>
                </a:solidFill>
              </a:rPr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1412776"/>
            <a:ext cx="8640960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jdelijke aanduiding voor inhoud 2" descr="Afbeelding met persoon&#10;&#10;Automatisch gegenereerde beschrijving">
            <a:extLst>
              <a:ext uri="{FF2B5EF4-FFF2-40B4-BE49-F238E27FC236}">
                <a16:creationId xmlns:a16="http://schemas.microsoft.com/office/drawing/2014/main" id="{E09203D1-6440-9987-3622-D5809C4B0D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55900" y="383122"/>
            <a:ext cx="2520282" cy="2296995"/>
          </a:xfrm>
        </p:spPr>
      </p:pic>
    </p:spTree>
    <p:extLst>
      <p:ext uri="{BB962C8B-B14F-4D97-AF65-F5344CB8AC3E}">
        <p14:creationId xmlns:p14="http://schemas.microsoft.com/office/powerpoint/2010/main" val="59181711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151</Words>
  <Application>Microsoft Office PowerPoint</Application>
  <PresentationFormat>Diavoorstelling (4:3)</PresentationFormat>
  <Paragraphs>23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5" baseType="lpstr">
      <vt:lpstr>Arial</vt:lpstr>
      <vt:lpstr>Calibri</vt:lpstr>
      <vt:lpstr>Kantoorthema</vt:lpstr>
      <vt:lpstr>SCHOOLTUINSEIZOEN 2022</vt:lpstr>
      <vt:lpstr>Schooltuinprogramma 2022  de tuin op 1 september</vt:lpstr>
      <vt:lpstr>voordat we begonnen, de tuin op 20 maart</vt:lpstr>
      <vt:lpstr>LES 1 30 en 31 maart</vt:lpstr>
      <vt:lpstr>LES 3   13 en 14 april</vt:lpstr>
      <vt:lpstr>LES 4  20 en 21 april</vt:lpstr>
      <vt:lpstr>LES 5    11 en 12 mei</vt:lpstr>
      <vt:lpstr>LES 6    18 en 19 mei</vt:lpstr>
      <vt:lpstr>LES 7 1 en 2 juni &amp;     LES 8  8 en 9 juni </vt:lpstr>
      <vt:lpstr>LES 9   15 en 16 juni</vt:lpstr>
      <vt:lpstr>LES 10 22 en 23 juni</vt:lpstr>
      <vt:lpstr>LES 11  29 en 30 juni</vt:lpstr>
      <vt:lpstr>LES 12  6 en 7 juli</vt:lpstr>
      <vt:lpstr>LES 13  13 en 14 juli</vt:lpstr>
      <vt:lpstr>LES 14  31 aug en 1 sept</vt:lpstr>
      <vt:lpstr>LES 15 7 en 8 september</vt:lpstr>
      <vt:lpstr>LES 16  20 en 21 september</vt:lpstr>
      <vt:lpstr>LES 17  28 en 29 september</vt:lpstr>
      <vt:lpstr>de schooltuin op 28 september 08:30u</vt:lpstr>
      <vt:lpstr>de schooltuin op 29 september 12:00u</vt:lpstr>
      <vt:lpstr>Wat ging er goed?</vt:lpstr>
      <vt:lpstr>Tips &amp; Tops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SCHOOLTUINEN 2015</dc:title>
  <dc:creator>Elly</dc:creator>
  <cp:lastModifiedBy>Ellie van der Schriek</cp:lastModifiedBy>
  <cp:revision>76</cp:revision>
  <dcterms:created xsi:type="dcterms:W3CDTF">2015-10-12T12:19:05Z</dcterms:created>
  <dcterms:modified xsi:type="dcterms:W3CDTF">2022-11-01T12:26:44Z</dcterms:modified>
</cp:coreProperties>
</file>