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1" r:id="rId3"/>
    <p:sldId id="295" r:id="rId4"/>
    <p:sldId id="297" r:id="rId5"/>
    <p:sldId id="296" r:id="rId6"/>
    <p:sldId id="261" r:id="rId7"/>
    <p:sldId id="298" r:id="rId8"/>
    <p:sldId id="299" r:id="rId9"/>
    <p:sldId id="286" r:id="rId10"/>
    <p:sldId id="326" r:id="rId11"/>
    <p:sldId id="284" r:id="rId12"/>
    <p:sldId id="285" r:id="rId13"/>
    <p:sldId id="292" r:id="rId14"/>
    <p:sldId id="287" r:id="rId15"/>
    <p:sldId id="288" r:id="rId1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FF78C-6BF6-4DF2-AA40-41987D5C84F2}" v="19" dt="2023-03-17T09:36:44.9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2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e van der Schriek" userId="01acfe812754a3be" providerId="LiveId" clId="{1ABFF78C-6BF6-4DF2-AA40-41987D5C84F2}"/>
    <pc:docChg chg="undo custSel addSld delSld modSld">
      <pc:chgData name="Ellie van der Schriek" userId="01acfe812754a3be" providerId="LiveId" clId="{1ABFF78C-6BF6-4DF2-AA40-41987D5C84F2}" dt="2023-03-20T11:14:51.175" v="183" actId="1076"/>
      <pc:docMkLst>
        <pc:docMk/>
      </pc:docMkLst>
      <pc:sldChg chg="addSp delSp modSp mod">
        <pc:chgData name="Ellie van der Schriek" userId="01acfe812754a3be" providerId="LiveId" clId="{1ABFF78C-6BF6-4DF2-AA40-41987D5C84F2}" dt="2023-03-17T09:21:21.787" v="54" actId="1076"/>
        <pc:sldMkLst>
          <pc:docMk/>
          <pc:sldMk cId="2147728622" sldId="256"/>
        </pc:sldMkLst>
        <pc:spChg chg="add del mod">
          <ac:chgData name="Ellie van der Schriek" userId="01acfe812754a3be" providerId="LiveId" clId="{1ABFF78C-6BF6-4DF2-AA40-41987D5C84F2}" dt="2023-03-17T09:18:26.338" v="30" actId="478"/>
          <ac:spMkLst>
            <pc:docMk/>
            <pc:sldMk cId="2147728622" sldId="256"/>
            <ac:spMk id="3" creationId="{4F049EE6-37C2-894F-A55D-32737B1B5E87}"/>
          </ac:spMkLst>
        </pc:spChg>
        <pc:spChg chg="mod ord">
          <ac:chgData name="Ellie van der Schriek" userId="01acfe812754a3be" providerId="LiveId" clId="{1ABFF78C-6BF6-4DF2-AA40-41987D5C84F2}" dt="2023-03-17T09:21:21.787" v="54" actId="1076"/>
          <ac:spMkLst>
            <pc:docMk/>
            <pc:sldMk cId="2147728622" sldId="256"/>
            <ac:spMk id="6" creationId="{00000000-0000-0000-0000-000000000000}"/>
          </ac:spMkLst>
        </pc:spChg>
        <pc:picChg chg="del">
          <ac:chgData name="Ellie van der Schriek" userId="01acfe812754a3be" providerId="LiveId" clId="{1ABFF78C-6BF6-4DF2-AA40-41987D5C84F2}" dt="2023-03-17T09:18:52.381" v="36" actId="478"/>
          <ac:picMkLst>
            <pc:docMk/>
            <pc:sldMk cId="2147728622" sldId="256"/>
            <ac:picMk id="4" creationId="{00000000-0000-0000-0000-000000000000}"/>
          </ac:picMkLst>
        </pc:picChg>
        <pc:picChg chg="add mod ord">
          <ac:chgData name="Ellie van der Schriek" userId="01acfe812754a3be" providerId="LiveId" clId="{1ABFF78C-6BF6-4DF2-AA40-41987D5C84F2}" dt="2023-03-17T09:20:53.462" v="52"/>
          <ac:picMkLst>
            <pc:docMk/>
            <pc:sldMk cId="2147728622" sldId="256"/>
            <ac:picMk id="5" creationId="{6B31C9B6-8119-44E6-DEB3-18825627CD67}"/>
          </ac:picMkLst>
        </pc:picChg>
        <pc:picChg chg="add del mod">
          <ac:chgData name="Ellie van der Schriek" userId="01acfe812754a3be" providerId="LiveId" clId="{1ABFF78C-6BF6-4DF2-AA40-41987D5C84F2}" dt="2023-03-17T09:18:49.303" v="35" actId="478"/>
          <ac:picMkLst>
            <pc:docMk/>
            <pc:sldMk cId="2147728622" sldId="256"/>
            <ac:picMk id="7" creationId="{AEA01827-FF31-2E70-34C2-CA8F99605BDE}"/>
          </ac:picMkLst>
        </pc:picChg>
        <pc:picChg chg="del">
          <ac:chgData name="Ellie van der Schriek" userId="01acfe812754a3be" providerId="LiveId" clId="{1ABFF78C-6BF6-4DF2-AA40-41987D5C84F2}" dt="2023-03-17T08:49:55.080" v="0" actId="478"/>
          <ac:picMkLst>
            <pc:docMk/>
            <pc:sldMk cId="2147728622" sldId="256"/>
            <ac:picMk id="8" creationId="{00000000-0000-0000-0000-000000000000}"/>
          </ac:picMkLst>
        </pc:picChg>
        <pc:picChg chg="add mod modCrop">
          <ac:chgData name="Ellie van der Schriek" userId="01acfe812754a3be" providerId="LiveId" clId="{1ABFF78C-6BF6-4DF2-AA40-41987D5C84F2}" dt="2023-03-17T09:21:06.917" v="53" actId="1076"/>
          <ac:picMkLst>
            <pc:docMk/>
            <pc:sldMk cId="2147728622" sldId="256"/>
            <ac:picMk id="10" creationId="{94272F83-7D6D-4FD2-3561-16654AC5A141}"/>
          </ac:picMkLst>
        </pc:picChg>
        <pc:picChg chg="del">
          <ac:chgData name="Ellie van der Schriek" userId="01acfe812754a3be" providerId="LiveId" clId="{1ABFF78C-6BF6-4DF2-AA40-41987D5C84F2}" dt="2023-03-17T09:18:53.522" v="37" actId="478"/>
          <ac:picMkLst>
            <pc:docMk/>
            <pc:sldMk cId="2147728622" sldId="256"/>
            <ac:picMk id="1026" creationId="{00000000-0000-0000-0000-000000000000}"/>
          </ac:picMkLst>
        </pc:picChg>
      </pc:sldChg>
      <pc:sldChg chg="addSp delSp modSp mod delAnim">
        <pc:chgData name="Ellie van der Schriek" userId="01acfe812754a3be" providerId="LiveId" clId="{1ABFF78C-6BF6-4DF2-AA40-41987D5C84F2}" dt="2023-03-17T09:30:37.035" v="102" actId="1076"/>
        <pc:sldMkLst>
          <pc:docMk/>
          <pc:sldMk cId="1246309630" sldId="261"/>
        </pc:sldMkLst>
        <pc:spChg chg="mod">
          <ac:chgData name="Ellie van der Schriek" userId="01acfe812754a3be" providerId="LiveId" clId="{1ABFF78C-6BF6-4DF2-AA40-41987D5C84F2}" dt="2023-03-17T09:29:01.345" v="88" actId="1076"/>
          <ac:spMkLst>
            <pc:docMk/>
            <pc:sldMk cId="1246309630" sldId="261"/>
            <ac:spMk id="2" creationId="{00000000-0000-0000-0000-000000000000}"/>
          </ac:spMkLst>
        </pc:spChg>
        <pc:spChg chg="add del mod">
          <ac:chgData name="Ellie van der Schriek" userId="01acfe812754a3be" providerId="LiveId" clId="{1ABFF78C-6BF6-4DF2-AA40-41987D5C84F2}" dt="2023-03-17T09:28:17.009" v="81" actId="478"/>
          <ac:spMkLst>
            <pc:docMk/>
            <pc:sldMk cId="1246309630" sldId="261"/>
            <ac:spMk id="4" creationId="{B45BF1E4-078F-2DCC-60AD-D1286BC559CA}"/>
          </ac:spMkLst>
        </pc:spChg>
        <pc:spChg chg="add mod">
          <ac:chgData name="Ellie van der Schriek" userId="01acfe812754a3be" providerId="LiveId" clId="{1ABFF78C-6BF6-4DF2-AA40-41987D5C84F2}" dt="2023-03-17T09:30:37.035" v="102" actId="1076"/>
          <ac:spMkLst>
            <pc:docMk/>
            <pc:sldMk cId="1246309630" sldId="261"/>
            <ac:spMk id="7" creationId="{2C594A03-A517-E08B-F5F7-5A7D6E44A35B}"/>
          </ac:spMkLst>
        </pc:spChg>
        <pc:picChg chg="mod modCrop">
          <ac:chgData name="Ellie van der Schriek" userId="01acfe812754a3be" providerId="LiveId" clId="{1ABFF78C-6BF6-4DF2-AA40-41987D5C84F2}" dt="2023-03-17T09:29:58.540" v="95" actId="1076"/>
          <ac:picMkLst>
            <pc:docMk/>
            <pc:sldMk cId="1246309630" sldId="261"/>
            <ac:picMk id="9" creationId="{00000000-0000-0000-0000-000000000000}"/>
          </ac:picMkLst>
        </pc:picChg>
        <pc:picChg chg="del">
          <ac:chgData name="Ellie van der Schriek" userId="01acfe812754a3be" providerId="LiveId" clId="{1ABFF78C-6BF6-4DF2-AA40-41987D5C84F2}" dt="2023-03-17T09:25:14.454" v="78" actId="478"/>
          <ac:picMkLst>
            <pc:docMk/>
            <pc:sldMk cId="1246309630" sldId="261"/>
            <ac:picMk id="10" creationId="{00000000-0000-0000-0000-000000000000}"/>
          </ac:picMkLst>
        </pc:picChg>
        <pc:inkChg chg="add del">
          <ac:chgData name="Ellie van der Schriek" userId="01acfe812754a3be" providerId="LiveId" clId="{1ABFF78C-6BF6-4DF2-AA40-41987D5C84F2}" dt="2023-03-17T09:29:32.921" v="91" actId="9405"/>
          <ac:inkMkLst>
            <pc:docMk/>
            <pc:sldMk cId="1246309630" sldId="261"/>
            <ac:inkMk id="5" creationId="{4643B449-9516-1779-9BBE-7CC9B75B2F42}"/>
          </ac:inkMkLst>
        </pc:inkChg>
        <pc:inkChg chg="add del">
          <ac:chgData name="Ellie van der Schriek" userId="01acfe812754a3be" providerId="LiveId" clId="{1ABFF78C-6BF6-4DF2-AA40-41987D5C84F2}" dt="2023-03-17T09:29:42.757" v="93" actId="9405"/>
          <ac:inkMkLst>
            <pc:docMk/>
            <pc:sldMk cId="1246309630" sldId="261"/>
            <ac:inkMk id="6" creationId="{3DF2EBEB-A07C-127C-E35E-8205D75010F0}"/>
          </ac:inkMkLst>
        </pc:inkChg>
      </pc:sldChg>
      <pc:sldChg chg="del">
        <pc:chgData name="Ellie van der Schriek" userId="01acfe812754a3be" providerId="LiveId" clId="{1ABFF78C-6BF6-4DF2-AA40-41987D5C84F2}" dt="2023-03-17T09:35:05.600" v="161" actId="47"/>
        <pc:sldMkLst>
          <pc:docMk/>
          <pc:sldMk cId="700092701" sldId="282"/>
        </pc:sldMkLst>
      </pc:sldChg>
      <pc:sldChg chg="del">
        <pc:chgData name="Ellie van der Schriek" userId="01acfe812754a3be" providerId="LiveId" clId="{1ABFF78C-6BF6-4DF2-AA40-41987D5C84F2}" dt="2023-03-17T09:35:10.790" v="164" actId="47"/>
        <pc:sldMkLst>
          <pc:docMk/>
          <pc:sldMk cId="1213724341" sldId="283"/>
        </pc:sldMkLst>
      </pc:sldChg>
      <pc:sldChg chg="add">
        <pc:chgData name="Ellie van der Schriek" userId="01acfe812754a3be" providerId="LiveId" clId="{1ABFF78C-6BF6-4DF2-AA40-41987D5C84F2}" dt="2023-03-17T09:33:44.153" v="129"/>
        <pc:sldMkLst>
          <pc:docMk/>
          <pc:sldMk cId="123550882" sldId="286"/>
        </pc:sldMkLst>
      </pc:sldChg>
      <pc:sldChg chg="addSp delSp modSp mod">
        <pc:chgData name="Ellie van der Schriek" userId="01acfe812754a3be" providerId="LiveId" clId="{1ABFF78C-6BF6-4DF2-AA40-41987D5C84F2}" dt="2023-03-17T08:52:58.111" v="20" actId="1582"/>
        <pc:sldMkLst>
          <pc:docMk/>
          <pc:sldMk cId="3492777210" sldId="288"/>
        </pc:sldMkLst>
        <pc:spChg chg="mod">
          <ac:chgData name="Ellie van der Schriek" userId="01acfe812754a3be" providerId="LiveId" clId="{1ABFF78C-6BF6-4DF2-AA40-41987D5C84F2}" dt="2023-03-17T08:52:25.716" v="18" actId="1076"/>
          <ac:spMkLst>
            <pc:docMk/>
            <pc:sldMk cId="3492777210" sldId="288"/>
            <ac:spMk id="2" creationId="{00000000-0000-0000-0000-000000000000}"/>
          </ac:spMkLst>
        </pc:spChg>
        <pc:spChg chg="add del mod">
          <ac:chgData name="Ellie van der Schriek" userId="01acfe812754a3be" providerId="LiveId" clId="{1ABFF78C-6BF6-4DF2-AA40-41987D5C84F2}" dt="2023-03-17T08:51:22.625" v="9"/>
          <ac:spMkLst>
            <pc:docMk/>
            <pc:sldMk cId="3492777210" sldId="288"/>
            <ac:spMk id="4" creationId="{3ADA67ED-79D8-13BD-478D-09F4FCC6CEF4}"/>
          </ac:spMkLst>
        </pc:spChg>
        <pc:spChg chg="add del mod">
          <ac:chgData name="Ellie van der Schriek" userId="01acfe812754a3be" providerId="LiveId" clId="{1ABFF78C-6BF6-4DF2-AA40-41987D5C84F2}" dt="2023-03-17T08:52:14.025" v="16" actId="478"/>
          <ac:spMkLst>
            <pc:docMk/>
            <pc:sldMk cId="3492777210" sldId="288"/>
            <ac:spMk id="6" creationId="{C2DD7C4F-81B7-726B-0C65-7533FAA36CFE}"/>
          </ac:spMkLst>
        </pc:spChg>
        <pc:picChg chg="add mod modCrop">
          <ac:chgData name="Ellie van der Schriek" userId="01acfe812754a3be" providerId="LiveId" clId="{1ABFF78C-6BF6-4DF2-AA40-41987D5C84F2}" dt="2023-03-17T08:52:58.111" v="20" actId="1582"/>
          <ac:picMkLst>
            <pc:docMk/>
            <pc:sldMk cId="3492777210" sldId="288"/>
            <ac:picMk id="8" creationId="{BFCF2223-C5C4-ADDB-A04A-72DAC708A592}"/>
          </ac:picMkLst>
        </pc:picChg>
        <pc:picChg chg="del">
          <ac:chgData name="Ellie van der Schriek" userId="01acfe812754a3be" providerId="LiveId" clId="{1ABFF78C-6BF6-4DF2-AA40-41987D5C84F2}" dt="2023-03-17T08:51:03.892" v="7" actId="478"/>
          <ac:picMkLst>
            <pc:docMk/>
            <pc:sldMk cId="3492777210" sldId="288"/>
            <ac:picMk id="12" creationId="{00000000-0000-0000-0000-000000000000}"/>
          </ac:picMkLst>
        </pc:picChg>
        <pc:picChg chg="del">
          <ac:chgData name="Ellie van der Schriek" userId="01acfe812754a3be" providerId="LiveId" clId="{1ABFF78C-6BF6-4DF2-AA40-41987D5C84F2}" dt="2023-03-17T08:51:04.696" v="8" actId="478"/>
          <ac:picMkLst>
            <pc:docMk/>
            <pc:sldMk cId="3492777210" sldId="288"/>
            <ac:picMk id="13" creationId="{00000000-0000-0000-0000-000000000000}"/>
          </ac:picMkLst>
        </pc:picChg>
      </pc:sldChg>
      <pc:sldChg chg="del">
        <pc:chgData name="Ellie van der Schriek" userId="01acfe812754a3be" providerId="LiveId" clId="{1ABFF78C-6BF6-4DF2-AA40-41987D5C84F2}" dt="2023-03-17T09:35:06.843" v="162" actId="47"/>
        <pc:sldMkLst>
          <pc:docMk/>
          <pc:sldMk cId="1976034922" sldId="289"/>
        </pc:sldMkLst>
      </pc:sldChg>
      <pc:sldChg chg="del">
        <pc:chgData name="Ellie van der Schriek" userId="01acfe812754a3be" providerId="LiveId" clId="{1ABFF78C-6BF6-4DF2-AA40-41987D5C84F2}" dt="2023-03-17T09:35:08.245" v="163" actId="47"/>
        <pc:sldMkLst>
          <pc:docMk/>
          <pc:sldMk cId="3755720207" sldId="290"/>
        </pc:sldMkLst>
      </pc:sldChg>
      <pc:sldChg chg="modSp add mod">
        <pc:chgData name="Ellie van der Schriek" userId="01acfe812754a3be" providerId="LiveId" clId="{1ABFF78C-6BF6-4DF2-AA40-41987D5C84F2}" dt="2023-03-17T09:23:07.245" v="58" actId="207"/>
        <pc:sldMkLst>
          <pc:docMk/>
          <pc:sldMk cId="2018286546" sldId="291"/>
        </pc:sldMkLst>
        <pc:spChg chg="mod">
          <ac:chgData name="Ellie van der Schriek" userId="01acfe812754a3be" providerId="LiveId" clId="{1ABFF78C-6BF6-4DF2-AA40-41987D5C84F2}" dt="2023-03-17T09:23:07.245" v="58" actId="207"/>
          <ac:spMkLst>
            <pc:docMk/>
            <pc:sldMk cId="2018286546" sldId="291"/>
            <ac:spMk id="6" creationId="{00000000-0000-0000-0000-000000000000}"/>
          </ac:spMkLst>
        </pc:spChg>
      </pc:sldChg>
      <pc:sldChg chg="add">
        <pc:chgData name="Ellie van der Schriek" userId="01acfe812754a3be" providerId="LiveId" clId="{1ABFF78C-6BF6-4DF2-AA40-41987D5C84F2}" dt="2023-03-17T09:36:44.977" v="166"/>
        <pc:sldMkLst>
          <pc:docMk/>
          <pc:sldMk cId="1111692424" sldId="292"/>
        </pc:sldMkLst>
      </pc:sldChg>
      <pc:sldChg chg="add">
        <pc:chgData name="Ellie van der Schriek" userId="01acfe812754a3be" providerId="LiveId" clId="{1ABFF78C-6BF6-4DF2-AA40-41987D5C84F2}" dt="2023-03-17T09:23:28.345" v="59"/>
        <pc:sldMkLst>
          <pc:docMk/>
          <pc:sldMk cId="667835541" sldId="295"/>
        </pc:sldMkLst>
      </pc:sldChg>
      <pc:sldChg chg="add">
        <pc:chgData name="Ellie van der Schriek" userId="01acfe812754a3be" providerId="LiveId" clId="{1ABFF78C-6BF6-4DF2-AA40-41987D5C84F2}" dt="2023-03-17T09:24:29.250" v="62"/>
        <pc:sldMkLst>
          <pc:docMk/>
          <pc:sldMk cId="2704007531" sldId="296"/>
        </pc:sldMkLst>
      </pc:sldChg>
      <pc:sldChg chg="delSp add">
        <pc:chgData name="Ellie van der Schriek" userId="01acfe812754a3be" providerId="LiveId" clId="{1ABFF78C-6BF6-4DF2-AA40-41987D5C84F2}" dt="2023-03-17T09:24:15.608" v="61"/>
        <pc:sldMkLst>
          <pc:docMk/>
          <pc:sldMk cId="217774493" sldId="297"/>
        </pc:sldMkLst>
        <pc:picChg chg="del">
          <ac:chgData name="Ellie van der Schriek" userId="01acfe812754a3be" providerId="LiveId" clId="{1ABFF78C-6BF6-4DF2-AA40-41987D5C84F2}" dt="2023-03-17T09:24:15.608" v="61"/>
          <ac:picMkLst>
            <pc:docMk/>
            <pc:sldMk cId="217774493" sldId="297"/>
            <ac:picMk id="2" creationId="{F871CF48-8FCB-0D35-C368-527B03489D9F}"/>
          </ac:picMkLst>
        </pc:picChg>
      </pc:sldChg>
      <pc:sldChg chg="modSp add mod">
        <pc:chgData name="Ellie van der Schriek" userId="01acfe812754a3be" providerId="LiveId" clId="{1ABFF78C-6BF6-4DF2-AA40-41987D5C84F2}" dt="2023-03-17T09:33:24.801" v="128" actId="20577"/>
        <pc:sldMkLst>
          <pc:docMk/>
          <pc:sldMk cId="555977541" sldId="298"/>
        </pc:sldMkLst>
        <pc:spChg chg="mod">
          <ac:chgData name="Ellie van der Schriek" userId="01acfe812754a3be" providerId="LiveId" clId="{1ABFF78C-6BF6-4DF2-AA40-41987D5C84F2}" dt="2023-03-17T09:33:24.801" v="128" actId="20577"/>
          <ac:spMkLst>
            <pc:docMk/>
            <pc:sldMk cId="555977541" sldId="298"/>
            <ac:spMk id="2" creationId="{00000000-0000-0000-0000-000000000000}"/>
          </ac:spMkLst>
        </pc:spChg>
      </pc:sldChg>
      <pc:sldChg chg="modSp add mod">
        <pc:chgData name="Ellie van der Schriek" userId="01acfe812754a3be" providerId="LiveId" clId="{1ABFF78C-6BF6-4DF2-AA40-41987D5C84F2}" dt="2023-03-17T09:34:53.059" v="160" actId="255"/>
        <pc:sldMkLst>
          <pc:docMk/>
          <pc:sldMk cId="962084077" sldId="299"/>
        </pc:sldMkLst>
        <pc:spChg chg="mod">
          <ac:chgData name="Ellie van der Schriek" userId="01acfe812754a3be" providerId="LiveId" clId="{1ABFF78C-6BF6-4DF2-AA40-41987D5C84F2}" dt="2023-03-17T09:34:53.059" v="160" actId="255"/>
          <ac:spMkLst>
            <pc:docMk/>
            <pc:sldMk cId="962084077" sldId="299"/>
            <ac:spMk id="2" creationId="{00000000-0000-0000-0000-000000000000}"/>
          </ac:spMkLst>
        </pc:spChg>
      </pc:sldChg>
      <pc:sldChg chg="addSp delSp modSp add mod">
        <pc:chgData name="Ellie van der Schriek" userId="01acfe812754a3be" providerId="LiveId" clId="{1ABFF78C-6BF6-4DF2-AA40-41987D5C84F2}" dt="2023-03-20T11:14:51.175" v="183" actId="1076"/>
        <pc:sldMkLst>
          <pc:docMk/>
          <pc:sldMk cId="2080752649" sldId="326"/>
        </pc:sldMkLst>
        <pc:spChg chg="mod">
          <ac:chgData name="Ellie van der Schriek" userId="01acfe812754a3be" providerId="LiveId" clId="{1ABFF78C-6BF6-4DF2-AA40-41987D5C84F2}" dt="2023-03-20T11:14:36.297" v="179" actId="14100"/>
          <ac:spMkLst>
            <pc:docMk/>
            <pc:sldMk cId="2080752649" sldId="326"/>
            <ac:spMk id="8" creationId="{E70DBCDB-9677-4141-9B4D-E76CE0C62F70}"/>
          </ac:spMkLst>
        </pc:spChg>
        <pc:picChg chg="add del mod modCrop">
          <ac:chgData name="Ellie van der Schriek" userId="01acfe812754a3be" providerId="LiveId" clId="{1ABFF78C-6BF6-4DF2-AA40-41987D5C84F2}" dt="2023-03-20T11:14:51.175" v="183" actId="1076"/>
          <ac:picMkLst>
            <pc:docMk/>
            <pc:sldMk cId="2080752649" sldId="326"/>
            <ac:picMk id="5" creationId="{91C1E6EB-8213-43D0-BC4C-B4EF7BA5FD0A}"/>
          </ac:picMkLst>
        </pc:picChg>
        <pc:picChg chg="mod">
          <ac:chgData name="Ellie van der Schriek" userId="01acfe812754a3be" providerId="LiveId" clId="{1ABFF78C-6BF6-4DF2-AA40-41987D5C84F2}" dt="2023-03-20T11:14:45.806" v="182" actId="1076"/>
          <ac:picMkLst>
            <pc:docMk/>
            <pc:sldMk cId="2080752649" sldId="326"/>
            <ac:picMk id="7" creationId="{4FB11DBF-199C-4781-8C1C-9179457234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9C5F7-41F9-468A-B839-61059BF3D500}" type="datetimeFigureOut">
              <a:rPr lang="nl-NL" smtClean="0"/>
              <a:t>20-3-2023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3C783-C338-49C1-B9F0-E781C509A4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608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Criteria bij de keuze van groentegewassen:  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gewassen zijn herkenbaar voor de leerlingen.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variatie in groentesoorten: blad-, vrucht-, kool - wortel-, en peulgroente. Deze zet je door elkaar en wissel je af.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gewassen ondersteunen een verwonderende en onderzoekende houding bij de leerlingen.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aanwezig die opvallend zijn (geur, kleur, vorm en smaak).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variatie in de wijze van planten: poten, planten en zaaien.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455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Criteria voor de keuze van kruiden, eetbare bloemen: 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met duidelijke voortplantingsdelen.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variatie in bloemvormen en bloeiwijzen van de gewassen.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die zaden vormen.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die insecten aantrekken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kruiden met verschillende eigenschappen.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41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 fruitgewassen in de moestuin te planten krijg je variatie in de levenscyclus van de gewassen in de moestuin: eenjarige, tweejarige en meerjarige planten.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548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129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684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122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51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14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79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20-3-2023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73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20-3-2023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03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20-3-2023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44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20-3-2023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731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20-3-2023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90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20-3-2023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249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C6F70-5C07-44DD-9DE0-67FE77F9EA03}" type="datetimeFigureOut">
              <a:rPr lang="nl-NL" smtClean="0"/>
              <a:t>20-3-2023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43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B31C9B6-8119-44E6-DEB3-18825627C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982" r="7567" b="3365"/>
          <a:stretch/>
        </p:blipFill>
        <p:spPr bwMode="auto">
          <a:xfrm>
            <a:off x="457200" y="476672"/>
            <a:ext cx="3594211" cy="5760681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nl-NL" sz="6000" b="1" dirty="0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SCHOOLTUINEN 2023</a:t>
            </a:r>
          </a:p>
        </p:txBody>
      </p:sp>
      <p:pic>
        <p:nvPicPr>
          <p:cNvPr id="10" name="Afbeelding 9" descr="Afbeelding met hek, buitenshuis&#10;&#10;Automatisch gegenereerde beschrijving">
            <a:extLst>
              <a:ext uri="{FF2B5EF4-FFF2-40B4-BE49-F238E27FC236}">
                <a16:creationId xmlns:a16="http://schemas.microsoft.com/office/drawing/2014/main" id="{94272F83-7D6D-4FD2-3561-16654AC5A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0" t="22400" r="43975" b="18801"/>
          <a:stretch/>
        </p:blipFill>
        <p:spPr>
          <a:xfrm>
            <a:off x="3779912" y="2060848"/>
            <a:ext cx="4834880" cy="30243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7728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FB11DBF-199C-4781-8C1C-917945723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r="5295"/>
          <a:stretch/>
        </p:blipFill>
        <p:spPr>
          <a:xfrm>
            <a:off x="5115528" y="184448"/>
            <a:ext cx="3796635" cy="666936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E70DBCDB-9677-4141-9B4D-E76CE0C62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6" y="404664"/>
            <a:ext cx="4374173" cy="1695782"/>
          </a:xfrm>
        </p:spPr>
        <p:txBody>
          <a:bodyPr>
            <a:normAutofit fontScale="90000"/>
          </a:bodyPr>
          <a:lstStyle/>
          <a:p>
            <a:r>
              <a:rPr lang="nl-NL" dirty="0"/>
              <a:t>Inrichting schooltuin en tuinplattegrond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1C1E6EB-8213-43D0-BC4C-B4EF7BA5FD0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7" b="-2298"/>
          <a:stretch/>
        </p:blipFill>
        <p:spPr>
          <a:xfrm>
            <a:off x="329524" y="2420888"/>
            <a:ext cx="4506245" cy="423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52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r="20305"/>
          <a:stretch/>
        </p:blipFill>
        <p:spPr>
          <a:xfrm>
            <a:off x="0" y="0"/>
            <a:ext cx="9144000" cy="6835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Verwachtingen van de tuin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38450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000" dirty="0"/>
              <a:t>Wat lijkt je leuk?</a:t>
            </a:r>
          </a:p>
          <a:p>
            <a:pPr algn="ctr"/>
            <a:endParaRPr lang="nl-NL" sz="1400" dirty="0"/>
          </a:p>
          <a:p>
            <a:pPr marL="0" indent="0" algn="ctr">
              <a:buNone/>
            </a:pPr>
            <a:r>
              <a:rPr lang="nl-NL" sz="4000" dirty="0"/>
              <a:t>en</a:t>
            </a:r>
          </a:p>
          <a:p>
            <a:pPr algn="ctr"/>
            <a:endParaRPr lang="nl-NL" sz="1400" dirty="0"/>
          </a:p>
          <a:p>
            <a:pPr marL="0" indent="0" algn="ctr">
              <a:buNone/>
            </a:pPr>
            <a:r>
              <a:rPr lang="nl-NL" sz="4000" dirty="0"/>
              <a:t>Wat lijkt je minder leuk?</a:t>
            </a:r>
          </a:p>
        </p:txBody>
      </p:sp>
    </p:spTree>
    <p:extLst>
      <p:ext uri="{BB962C8B-B14F-4D97-AF65-F5344CB8AC3E}">
        <p14:creationId xmlns:p14="http://schemas.microsoft.com/office/powerpoint/2010/main" val="831982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 err="1">
                <a:solidFill>
                  <a:schemeClr val="accent3">
                    <a:lumMod val="75000"/>
                  </a:schemeClr>
                </a:solidFill>
              </a:rPr>
              <a:t>TIPs</a:t>
            </a:r>
            <a:endParaRPr lang="nl-NL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3845024"/>
          </a:xfrm>
        </p:spPr>
        <p:txBody>
          <a:bodyPr>
            <a:normAutofit/>
          </a:bodyPr>
          <a:lstStyle/>
          <a:p>
            <a:r>
              <a:rPr lang="nl-NL" sz="4000" dirty="0"/>
              <a:t>Schoenen of laarzen</a:t>
            </a:r>
          </a:p>
          <a:p>
            <a:r>
              <a:rPr lang="nl-NL" sz="4000" dirty="0"/>
              <a:t>Werkkleding</a:t>
            </a:r>
          </a:p>
          <a:p>
            <a:r>
              <a:rPr lang="nl-NL" sz="4000" dirty="0"/>
              <a:t>Tuinhandschoenen van huis</a:t>
            </a:r>
          </a:p>
          <a:p>
            <a:r>
              <a:rPr lang="nl-NL" sz="4000" dirty="0"/>
              <a:t>Oogst: plastic tas mee</a:t>
            </a:r>
          </a:p>
        </p:txBody>
      </p:sp>
    </p:spTree>
    <p:extLst>
      <p:ext uri="{BB962C8B-B14F-4D97-AF65-F5344CB8AC3E}">
        <p14:creationId xmlns:p14="http://schemas.microsoft.com/office/powerpoint/2010/main" val="350285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Regels op de tuin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3845024"/>
          </a:xfrm>
        </p:spPr>
        <p:txBody>
          <a:bodyPr>
            <a:normAutofit/>
          </a:bodyPr>
          <a:lstStyle/>
          <a:p>
            <a:r>
              <a:rPr lang="nl-NL" sz="4000" dirty="0"/>
              <a:t>Goed luisteren</a:t>
            </a:r>
          </a:p>
          <a:p>
            <a:r>
              <a:rPr lang="nl-NL" sz="4000" dirty="0"/>
              <a:t>Veilig werken met gereedschap</a:t>
            </a:r>
          </a:p>
          <a:p>
            <a:r>
              <a:rPr lang="nl-NL" sz="4000" dirty="0"/>
              <a:t>Elkaar helpen: spieken en samenwerken mag</a:t>
            </a:r>
          </a:p>
          <a:p>
            <a:r>
              <a:rPr lang="nl-NL" sz="4000" dirty="0"/>
              <a:t>Opruimen aan het eind van de les</a:t>
            </a:r>
          </a:p>
        </p:txBody>
      </p:sp>
    </p:spTree>
    <p:extLst>
      <p:ext uri="{BB962C8B-B14F-4D97-AF65-F5344CB8AC3E}">
        <p14:creationId xmlns:p14="http://schemas.microsoft.com/office/powerpoint/2010/main" val="111169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Je eigen naambordje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2" y="1052736"/>
            <a:ext cx="4038600" cy="3086694"/>
          </a:xfrm>
          <a:ln>
            <a:solidFill>
              <a:schemeClr val="tx1"/>
            </a:solidFill>
          </a:ln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62" y="1052736"/>
            <a:ext cx="3816424" cy="5534674"/>
          </a:xfrm>
          <a:ln>
            <a:solidFill>
              <a:schemeClr val="tx1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9" y="3858588"/>
            <a:ext cx="4248472" cy="2849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221088"/>
            <a:ext cx="4421102" cy="2486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92" y="1484784"/>
            <a:ext cx="2880000" cy="38665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7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08112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Schoolbord</a:t>
            </a:r>
          </a:p>
        </p:txBody>
      </p:sp>
      <p:pic>
        <p:nvPicPr>
          <p:cNvPr id="8" name="Tijdelijke aanduiding voor inhoud 7" descr="Afbeelding met grond, buitenshuis, gras, teken&#10;&#10;Automatisch gegenereerde beschrijving">
            <a:extLst>
              <a:ext uri="{FF2B5EF4-FFF2-40B4-BE49-F238E27FC236}">
                <a16:creationId xmlns:a16="http://schemas.microsoft.com/office/drawing/2014/main" id="{BFCF2223-C5C4-ADDB-A04A-72DAC708A5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7" r="30207"/>
          <a:stretch/>
        </p:blipFill>
        <p:spPr>
          <a:xfrm>
            <a:off x="599425" y="1515703"/>
            <a:ext cx="7965838" cy="3826593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2777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000" b="1" dirty="0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SCHOOLTUINEN 2023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70553E-09BF-47FE-8D96-A0D251335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schooltuinbegeleider</a:t>
            </a:r>
          </a:p>
          <a:p>
            <a:pPr lvl="1"/>
            <a:r>
              <a:rPr lang="nl-NL" dirty="0"/>
              <a:t>Wie ben ik?</a:t>
            </a:r>
          </a:p>
          <a:p>
            <a:pPr lvl="1"/>
            <a:r>
              <a:rPr lang="nl-NL" dirty="0"/>
              <a:t>Wat doe ik?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Wat is een schooltuin of moestuin?</a:t>
            </a:r>
          </a:p>
          <a:p>
            <a:endParaRPr lang="nl-NL" dirty="0"/>
          </a:p>
          <a:p>
            <a:r>
              <a:rPr lang="nl-NL" dirty="0"/>
              <a:t>Wat groeit er in een moestuin?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82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6813664C-8C16-4F69-A07A-A0C784F46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r="16790"/>
          <a:stretch/>
        </p:blipFill>
        <p:spPr>
          <a:xfrm>
            <a:off x="16" y="857258"/>
            <a:ext cx="3002264" cy="2541662"/>
          </a:xfrm>
          <a:prstGeom prst="rect">
            <a:avLst/>
          </a:prstGeom>
        </p:spPr>
      </p:pic>
      <p:pic>
        <p:nvPicPr>
          <p:cNvPr id="33" name="Afbeelding 32" descr="Afbeelding met buiten, groen, plant, blad&#10;&#10;Automatisch gegenereerde beschrijving">
            <a:extLst>
              <a:ext uri="{FF2B5EF4-FFF2-40B4-BE49-F238E27FC236}">
                <a16:creationId xmlns:a16="http://schemas.microsoft.com/office/drawing/2014/main" id="{5C49E6CE-83CE-46EA-A193-674D940D2B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r="16634" b="2"/>
          <a:stretch/>
        </p:blipFill>
        <p:spPr>
          <a:xfrm>
            <a:off x="3070860" y="857257"/>
            <a:ext cx="3010535" cy="2537453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E427FB00-E5C6-4F49-AE90-3F4180AE6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r="16721"/>
          <a:stretch/>
        </p:blipFill>
        <p:spPr>
          <a:xfrm>
            <a:off x="6141721" y="857257"/>
            <a:ext cx="3002279" cy="2537453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A1DA30D9-48A0-4F7B-B5F1-081544DB77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5" t="275" r="37964" b="-277"/>
          <a:stretch/>
        </p:blipFill>
        <p:spPr>
          <a:xfrm rot="5400000">
            <a:off x="230305" y="3228772"/>
            <a:ext cx="2541670" cy="3002279"/>
          </a:xfrm>
          <a:prstGeom prst="rect">
            <a:avLst/>
          </a:prstGeom>
        </p:spPr>
      </p:pic>
      <p:pic>
        <p:nvPicPr>
          <p:cNvPr id="31" name="Afbeelding 30" descr="Afbeelding met plant, groente, snijbiet, rabarber&#10;&#10;Automatisch gegenereerde beschrijving">
            <a:extLst>
              <a:ext uri="{FF2B5EF4-FFF2-40B4-BE49-F238E27FC236}">
                <a16:creationId xmlns:a16="http://schemas.microsoft.com/office/drawing/2014/main" id="{746AA9C9-256D-4491-B219-1FA108CB22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3" t="166" r="20129" b="-164"/>
          <a:stretch/>
        </p:blipFill>
        <p:spPr>
          <a:xfrm>
            <a:off x="3070860" y="3459077"/>
            <a:ext cx="3010535" cy="253746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3C00C595-51D6-406A-8B7D-0CA63C6F76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5" t="2252" r="18406" b="8953"/>
          <a:stretch/>
        </p:blipFill>
        <p:spPr>
          <a:xfrm>
            <a:off x="6149974" y="3459076"/>
            <a:ext cx="2991740" cy="25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3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lant, tafel, eettafel&#10;&#10;Automatisch gegenereerde beschrijving">
            <a:extLst>
              <a:ext uri="{FF2B5EF4-FFF2-40B4-BE49-F238E27FC236}">
                <a16:creationId xmlns:a16="http://schemas.microsoft.com/office/drawing/2014/main" id="{7AA84D33-313E-4D9E-AB35-10F0FAF66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2" t="7530" r="29047" b="7530"/>
          <a:stretch/>
        </p:blipFill>
        <p:spPr>
          <a:xfrm>
            <a:off x="-4880" y="1744755"/>
            <a:ext cx="3034599" cy="4280653"/>
          </a:xfrm>
          <a:prstGeom prst="rect">
            <a:avLst/>
          </a:prstGeom>
        </p:spPr>
      </p:pic>
      <p:pic>
        <p:nvPicPr>
          <p:cNvPr id="3" name="Afbeelding 2" descr="Afbeelding met buiten, baksteen, plant, groente&#10;&#10;Automatisch gegenereerde beschrijving">
            <a:extLst>
              <a:ext uri="{FF2B5EF4-FFF2-40B4-BE49-F238E27FC236}">
                <a16:creationId xmlns:a16="http://schemas.microsoft.com/office/drawing/2014/main" id="{FE191BA2-9C90-49B7-B71E-7B07840417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8" t="-333" r="849" b="335"/>
          <a:stretch/>
        </p:blipFill>
        <p:spPr>
          <a:xfrm rot="5400000">
            <a:off x="2441771" y="1486700"/>
            <a:ext cx="4280653" cy="3021754"/>
          </a:xfrm>
          <a:prstGeom prst="rect">
            <a:avLst/>
          </a:prstGeom>
        </p:spPr>
      </p:pic>
      <p:pic>
        <p:nvPicPr>
          <p:cNvPr id="5" name="Afbeelding 4" descr="Afbeelding met plant, buiten, bloem, zonnebloem&#10;&#10;Automatisch gegenereerde beschrijving">
            <a:extLst>
              <a:ext uri="{FF2B5EF4-FFF2-40B4-BE49-F238E27FC236}">
                <a16:creationId xmlns:a16="http://schemas.microsoft.com/office/drawing/2014/main" id="{455FDB9A-F88C-42BA-939C-7B3E71F1E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1"/>
          <a:stretch/>
        </p:blipFill>
        <p:spPr>
          <a:xfrm rot="5400000">
            <a:off x="5498929" y="2380335"/>
            <a:ext cx="4280653" cy="30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groen, blad&#10;&#10;Automatisch gegenereerde beschrijving">
            <a:extLst>
              <a:ext uri="{FF2B5EF4-FFF2-40B4-BE49-F238E27FC236}">
                <a16:creationId xmlns:a16="http://schemas.microsoft.com/office/drawing/2014/main" id="{E112D636-427D-4559-9ED1-3FBB6E898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4" r="32764"/>
          <a:stretch/>
        </p:blipFill>
        <p:spPr>
          <a:xfrm>
            <a:off x="-4880" y="1744755"/>
            <a:ext cx="3034599" cy="428065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9A76752-69E6-4385-BAD0-BEBA6BE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7" t="-333" r="529" b="335"/>
          <a:stretch/>
        </p:blipFill>
        <p:spPr>
          <a:xfrm rot="5400000">
            <a:off x="2441771" y="1486700"/>
            <a:ext cx="4280653" cy="30217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991CE5B-EDEB-4871-890F-32919E5B1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r="8295"/>
          <a:stretch/>
        </p:blipFill>
        <p:spPr>
          <a:xfrm rot="5400000">
            <a:off x="5498929" y="2380335"/>
            <a:ext cx="4280653" cy="30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0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0875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accent3">
                    <a:lumMod val="75000"/>
                  </a:schemeClr>
                </a:solidFill>
              </a:rPr>
              <a:t>Waar is de schooltuin in Hoogkarspel?</a:t>
            </a: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t="22452" r="35407" b="14929"/>
          <a:stretch/>
        </p:blipFill>
        <p:spPr>
          <a:xfrm>
            <a:off x="1367644" y="1124744"/>
            <a:ext cx="6408712" cy="5100811"/>
          </a:xfr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2C594A03-A517-E08B-F5F7-5A7D6E44A35B}"/>
              </a:ext>
            </a:extLst>
          </p:cNvPr>
          <p:cNvSpPr/>
          <p:nvPr/>
        </p:nvSpPr>
        <p:spPr>
          <a:xfrm rot="20900877">
            <a:off x="4356983" y="3414208"/>
            <a:ext cx="2088232" cy="93610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63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 dirty="0"/>
              <a:t>Schooltuinen Hoogkarspel</a:t>
            </a:r>
            <a:br>
              <a:rPr lang="nl-NL" sz="3700" dirty="0"/>
            </a:br>
            <a:r>
              <a:rPr lang="nl-NL" sz="2800" dirty="0"/>
              <a:t>de tuin op 1 september 2022</a:t>
            </a:r>
            <a:endParaRPr lang="nl-NL" sz="37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396" y="1427909"/>
            <a:ext cx="7787208" cy="5213176"/>
          </a:xfr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977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sz="2800" dirty="0"/>
              <a:t>de tuin op 29 september 2022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62084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/>
          <a:stretch/>
        </p:blipFill>
        <p:spPr>
          <a:xfrm>
            <a:off x="457200" y="274638"/>
            <a:ext cx="8229600" cy="626469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200" dirty="0"/>
              <a:t>voordat we begonnen, de tuin op 20 maart</a:t>
            </a:r>
          </a:p>
        </p:txBody>
      </p:sp>
    </p:spTree>
    <p:extLst>
      <p:ext uri="{BB962C8B-B14F-4D97-AF65-F5344CB8AC3E}">
        <p14:creationId xmlns:p14="http://schemas.microsoft.com/office/powerpoint/2010/main" val="12355088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284</Words>
  <Application>Microsoft Office PowerPoint</Application>
  <PresentationFormat>Diavoorstelling (4:3)</PresentationFormat>
  <Paragraphs>49</Paragraphs>
  <Slides>15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8" baseType="lpstr">
      <vt:lpstr>Arial</vt:lpstr>
      <vt:lpstr>Calibri</vt:lpstr>
      <vt:lpstr>Kantoorthema</vt:lpstr>
      <vt:lpstr>SCHOOLTUINEN 2023</vt:lpstr>
      <vt:lpstr>SCHOOLTUINEN 2023</vt:lpstr>
      <vt:lpstr>PowerPoint-presentatie</vt:lpstr>
      <vt:lpstr>PowerPoint-presentatie</vt:lpstr>
      <vt:lpstr>PowerPoint-presentatie</vt:lpstr>
      <vt:lpstr>Waar is de schooltuin in Hoogkarspel?</vt:lpstr>
      <vt:lpstr>Schooltuinen Hoogkarspel de tuin op 1 september 2022</vt:lpstr>
      <vt:lpstr>de tuin op 29 september 2022</vt:lpstr>
      <vt:lpstr>voordat we begonnen, de tuin op 20 maart</vt:lpstr>
      <vt:lpstr>Inrichting schooltuin en tuinplattegrond</vt:lpstr>
      <vt:lpstr>Verwachtingen van de tuin</vt:lpstr>
      <vt:lpstr>TIPs</vt:lpstr>
      <vt:lpstr>Regels op de tuin</vt:lpstr>
      <vt:lpstr>Je eigen naambordje</vt:lpstr>
      <vt:lpstr>Schoolbord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SCHOOLTUINEN 2015</dc:title>
  <dc:creator>Elly</dc:creator>
  <cp:lastModifiedBy>Ellie van der Schriek</cp:lastModifiedBy>
  <cp:revision>36</cp:revision>
  <dcterms:created xsi:type="dcterms:W3CDTF">2015-10-12T12:19:05Z</dcterms:created>
  <dcterms:modified xsi:type="dcterms:W3CDTF">2023-03-20T11:14:56Z</dcterms:modified>
</cp:coreProperties>
</file>