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91" r:id="rId3"/>
    <p:sldId id="295" r:id="rId4"/>
    <p:sldId id="297" r:id="rId5"/>
    <p:sldId id="296" r:id="rId6"/>
    <p:sldId id="286" r:id="rId7"/>
    <p:sldId id="298" r:id="rId8"/>
    <p:sldId id="326" r:id="rId9"/>
    <p:sldId id="284" r:id="rId10"/>
    <p:sldId id="285" r:id="rId11"/>
    <p:sldId id="292" r:id="rId12"/>
    <p:sldId id="287" r:id="rId13"/>
    <p:sldId id="288" r:id="rId14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1CA513-A42E-4983-98F5-28C62EFE7B5D}" v="3" dt="2023-04-20T07:52:42.8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1234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C9C5F7-41F9-468A-B839-61059BF3D500}" type="datetimeFigureOut">
              <a:rPr lang="nl-NL" smtClean="0"/>
              <a:t>20-4-2023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C3C783-C338-49C1-B9F0-E781C509A4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6085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Criteria bij de keuze van groentegewassen:  </a:t>
            </a:r>
          </a:p>
          <a:p>
            <a:pPr marL="342900" lvl="0" indent="-342900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gewassen zijn herkenbaar voor de leerlingen.</a:t>
            </a:r>
          </a:p>
          <a:p>
            <a:pPr marL="342900" lvl="0" indent="-342900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 is variatie in groentesoorten: blad-, vrucht-, kool - wortel-, en peulgroente. Deze zet je door elkaar en wissel je af.</a:t>
            </a:r>
          </a:p>
          <a:p>
            <a:pPr marL="342900" lvl="0" indent="-342900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gewassen ondersteunen een verwonderende en onderzoekende houding bij de leerlingen.</a:t>
            </a:r>
          </a:p>
          <a:p>
            <a:pPr marL="342900" lvl="0" indent="-342900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 zijn gewassen aanwezig die opvallend zijn (geur, kleur, vorm en smaak).</a:t>
            </a:r>
          </a:p>
          <a:p>
            <a:pPr marL="342900" lvl="0" indent="-342900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 is variatie in de wijze van planten: poten, planten en zaaien.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082C35-8CFF-4D31-8D1E-50575E740FDC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8455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Criteria voor de keuze van kruiden, eetbare bloemen: </a:t>
            </a:r>
          </a:p>
          <a:p>
            <a:pPr marL="342900" lvl="0" indent="-342900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 zijn gewassen met duidelijke voortplantingsdelen.</a:t>
            </a:r>
          </a:p>
          <a:p>
            <a:pPr marL="342900" lvl="0" indent="-342900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 is variatie in bloemvormen en bloeiwijzen van de gewassen.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-"/>
              <a:tabLst/>
              <a:defRPr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 zijn gewassen die zaden vormen.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-"/>
              <a:tabLst/>
              <a:defRPr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 zijn gewassen die insecten aantrekken</a:t>
            </a:r>
          </a:p>
          <a:p>
            <a:pPr marL="342900" lvl="0" indent="-342900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 zijn kruiden met verschillende eigenschappen.</a:t>
            </a:r>
          </a:p>
          <a:p>
            <a:pPr marL="342900" lvl="0" indent="-342900">
              <a:lnSpc>
                <a:spcPct val="115000"/>
              </a:lnSpc>
              <a:buFont typeface="Calibri" panose="020F0502020204030204" pitchFamily="34" charset="0"/>
              <a:buChar char="-"/>
            </a:pP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082C35-8CFF-4D31-8D1E-50575E740FDC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0412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Door fruitgewassen in de moestuin te planten krijg je variatie in de levenscyclus van de gewassen in de moestuin: eenjarige, tweejarige en meerjarige planten.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082C35-8CFF-4D31-8D1E-50575E740FDC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9548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082C35-8CFF-4D31-8D1E-50575E740FDC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1294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C6F70-5C07-44DD-9DE0-67FE77F9EA03}" type="datetimeFigureOut">
              <a:rPr lang="nl-NL" smtClean="0"/>
              <a:t>20-4-2023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1828-FA61-42BD-8E00-1E1C5F6C9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6847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C6F70-5C07-44DD-9DE0-67FE77F9EA03}" type="datetimeFigureOut">
              <a:rPr lang="nl-NL" smtClean="0"/>
              <a:t>20-4-2023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1828-FA61-42BD-8E00-1E1C5F6C9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1224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C6F70-5C07-44DD-9DE0-67FE77F9EA03}" type="datetimeFigureOut">
              <a:rPr lang="nl-NL" smtClean="0"/>
              <a:t>20-4-2023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1828-FA61-42BD-8E00-1E1C5F6C9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4515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C6F70-5C07-44DD-9DE0-67FE77F9EA03}" type="datetimeFigureOut">
              <a:rPr lang="nl-NL" smtClean="0"/>
              <a:t>20-4-2023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1828-FA61-42BD-8E00-1E1C5F6C9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2140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C6F70-5C07-44DD-9DE0-67FE77F9EA03}" type="datetimeFigureOut">
              <a:rPr lang="nl-NL" smtClean="0"/>
              <a:t>20-4-2023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1828-FA61-42BD-8E00-1E1C5F6C9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1798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C6F70-5C07-44DD-9DE0-67FE77F9EA03}" type="datetimeFigureOut">
              <a:rPr lang="nl-NL" smtClean="0"/>
              <a:t>20-4-2023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1828-FA61-42BD-8E00-1E1C5F6C9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7738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C6F70-5C07-44DD-9DE0-67FE77F9EA03}" type="datetimeFigureOut">
              <a:rPr lang="nl-NL" smtClean="0"/>
              <a:t>20-4-2023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1828-FA61-42BD-8E00-1E1C5F6C9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0032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C6F70-5C07-44DD-9DE0-67FE77F9EA03}" type="datetimeFigureOut">
              <a:rPr lang="nl-NL" smtClean="0"/>
              <a:t>20-4-2023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1828-FA61-42BD-8E00-1E1C5F6C9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0443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C6F70-5C07-44DD-9DE0-67FE77F9EA03}" type="datetimeFigureOut">
              <a:rPr lang="nl-NL" smtClean="0"/>
              <a:t>20-4-2023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1828-FA61-42BD-8E00-1E1C5F6C9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7312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C6F70-5C07-44DD-9DE0-67FE77F9EA03}" type="datetimeFigureOut">
              <a:rPr lang="nl-NL" smtClean="0"/>
              <a:t>20-4-2023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1828-FA61-42BD-8E00-1E1C5F6C9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8905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C6F70-5C07-44DD-9DE0-67FE77F9EA03}" type="datetimeFigureOut">
              <a:rPr lang="nl-NL" smtClean="0"/>
              <a:t>20-4-2023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1828-FA61-42BD-8E00-1E1C5F6C9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2492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8C6F70-5C07-44DD-9DE0-67FE77F9EA03}" type="datetimeFigureOut">
              <a:rPr lang="nl-NL" smtClean="0"/>
              <a:t>20-4-2023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161828-FA61-42BD-8E00-1E1C5F6C9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5439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6B31C9B6-8119-44E6-DEB3-18825627CD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2" r="29192"/>
          <a:stretch/>
        </p:blipFill>
        <p:spPr bwMode="auto">
          <a:xfrm>
            <a:off x="457200" y="476672"/>
            <a:ext cx="3594211" cy="5760681"/>
          </a:xfrm>
          <a:prstGeom prst="rect">
            <a:avLst/>
          </a:prstGeom>
          <a:ln w="38100" cap="sq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nl-NL" sz="6000" b="1" dirty="0">
                <a:ln w="12700"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SCHOOLTUINEN 2023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94272F83-7D6D-4FD2-3561-16654AC5A1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4" b="1354"/>
          <a:stretch/>
        </p:blipFill>
        <p:spPr>
          <a:xfrm>
            <a:off x="3779911" y="2060848"/>
            <a:ext cx="5180229" cy="3240360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2147728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5400" dirty="0" err="1">
                <a:solidFill>
                  <a:schemeClr val="accent3">
                    <a:lumMod val="75000"/>
                  </a:schemeClr>
                </a:solidFill>
              </a:rPr>
              <a:t>TIPs</a:t>
            </a:r>
            <a:endParaRPr lang="nl-NL" sz="5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539552" y="1916832"/>
            <a:ext cx="8229600" cy="3845024"/>
          </a:xfrm>
        </p:spPr>
        <p:txBody>
          <a:bodyPr>
            <a:normAutofit/>
          </a:bodyPr>
          <a:lstStyle/>
          <a:p>
            <a:r>
              <a:rPr lang="nl-NL" sz="4000" dirty="0"/>
              <a:t>Schoenen of laarzen</a:t>
            </a:r>
          </a:p>
          <a:p>
            <a:r>
              <a:rPr lang="nl-NL" sz="4000" dirty="0"/>
              <a:t>Werkkleding</a:t>
            </a:r>
          </a:p>
          <a:p>
            <a:r>
              <a:rPr lang="nl-NL" sz="4000" dirty="0"/>
              <a:t>Tuinhandschoenen van huis</a:t>
            </a:r>
          </a:p>
          <a:p>
            <a:r>
              <a:rPr lang="nl-NL" sz="4000" dirty="0"/>
              <a:t>Oogst: plastic tas mee</a:t>
            </a:r>
          </a:p>
        </p:txBody>
      </p:sp>
    </p:spTree>
    <p:extLst>
      <p:ext uri="{BB962C8B-B14F-4D97-AF65-F5344CB8AC3E}">
        <p14:creationId xmlns:p14="http://schemas.microsoft.com/office/powerpoint/2010/main" val="350285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5400" dirty="0">
                <a:solidFill>
                  <a:schemeClr val="accent3">
                    <a:lumMod val="75000"/>
                  </a:schemeClr>
                </a:solidFill>
              </a:rPr>
              <a:t>Regels op de tuin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539552" y="1916832"/>
            <a:ext cx="8229600" cy="3845024"/>
          </a:xfrm>
        </p:spPr>
        <p:txBody>
          <a:bodyPr>
            <a:normAutofit/>
          </a:bodyPr>
          <a:lstStyle/>
          <a:p>
            <a:r>
              <a:rPr lang="nl-NL" sz="4000" dirty="0"/>
              <a:t>Goed luisteren</a:t>
            </a:r>
          </a:p>
          <a:p>
            <a:r>
              <a:rPr lang="nl-NL" sz="4000" dirty="0"/>
              <a:t>Veilig werken met gereedschap</a:t>
            </a:r>
          </a:p>
          <a:p>
            <a:r>
              <a:rPr lang="nl-NL" sz="4000" dirty="0"/>
              <a:t>Elkaar helpen: spieken en samenwerken mag</a:t>
            </a:r>
          </a:p>
          <a:p>
            <a:r>
              <a:rPr lang="nl-NL" sz="4000" dirty="0"/>
              <a:t>Opruimen aan het eind van de les</a:t>
            </a:r>
          </a:p>
        </p:txBody>
      </p:sp>
    </p:spTree>
    <p:extLst>
      <p:ext uri="{BB962C8B-B14F-4D97-AF65-F5344CB8AC3E}">
        <p14:creationId xmlns:p14="http://schemas.microsoft.com/office/powerpoint/2010/main" val="1111692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08112"/>
          </a:xfrm>
        </p:spPr>
        <p:txBody>
          <a:bodyPr>
            <a:normAutofit/>
          </a:bodyPr>
          <a:lstStyle/>
          <a:p>
            <a:r>
              <a:rPr lang="nl-NL" sz="5400" dirty="0">
                <a:solidFill>
                  <a:schemeClr val="accent3">
                    <a:lumMod val="75000"/>
                  </a:schemeClr>
                </a:solidFill>
              </a:rPr>
              <a:t>Je eigen naambordje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32" y="1052736"/>
            <a:ext cx="4038600" cy="3086694"/>
          </a:xfrm>
          <a:ln>
            <a:solidFill>
              <a:schemeClr val="tx1"/>
            </a:solidFill>
          </a:ln>
        </p:spPr>
      </p:pic>
      <p:pic>
        <p:nvPicPr>
          <p:cNvPr id="6" name="Tijdelijke aanduiding voor inhoud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662" y="1052736"/>
            <a:ext cx="3816424" cy="5534674"/>
          </a:xfrm>
          <a:ln>
            <a:solidFill>
              <a:schemeClr val="tx1"/>
            </a:solidFill>
          </a:ln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59" y="3858588"/>
            <a:ext cx="4248472" cy="28493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221088"/>
            <a:ext cx="4421102" cy="24868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992" y="1484784"/>
            <a:ext cx="2880000" cy="386651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776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008112"/>
          </a:xfrm>
        </p:spPr>
        <p:txBody>
          <a:bodyPr>
            <a:normAutofit/>
          </a:bodyPr>
          <a:lstStyle/>
          <a:p>
            <a:r>
              <a:rPr lang="nl-NL" sz="5400" dirty="0">
                <a:solidFill>
                  <a:schemeClr val="accent3">
                    <a:lumMod val="75000"/>
                  </a:schemeClr>
                </a:solidFill>
              </a:rPr>
              <a:t>Schoolbord</a:t>
            </a:r>
          </a:p>
        </p:txBody>
      </p:sp>
      <p:pic>
        <p:nvPicPr>
          <p:cNvPr id="8" name="Tijdelijke aanduiding voor inhoud 7" descr="Afbeelding met grond, buitenshuis, gras, teken&#10;&#10;Automatisch gegenereerde beschrijving">
            <a:extLst>
              <a:ext uri="{FF2B5EF4-FFF2-40B4-BE49-F238E27FC236}">
                <a16:creationId xmlns:a16="http://schemas.microsoft.com/office/drawing/2014/main" id="{BFCF2223-C5C4-ADDB-A04A-72DAC708A59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97" r="30207"/>
          <a:stretch/>
        </p:blipFill>
        <p:spPr>
          <a:xfrm>
            <a:off x="599425" y="1515703"/>
            <a:ext cx="7965838" cy="3826593"/>
          </a:xfr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92777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6000" b="1" dirty="0">
                <a:ln w="12700"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SCHOOLTUINEN 2023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B70553E-09BF-47FE-8D96-A0D2513358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De schooltuinbegeleider</a:t>
            </a:r>
          </a:p>
          <a:p>
            <a:pPr lvl="1"/>
            <a:r>
              <a:rPr lang="nl-NL" dirty="0"/>
              <a:t>Wie ben ik?</a:t>
            </a:r>
          </a:p>
          <a:p>
            <a:pPr lvl="1"/>
            <a:r>
              <a:rPr lang="nl-NL" dirty="0"/>
              <a:t>Wat doe ik?</a:t>
            </a:r>
          </a:p>
          <a:p>
            <a:pPr marL="457200" lvl="1" indent="0">
              <a:buNone/>
            </a:pPr>
            <a:endParaRPr lang="nl-NL" dirty="0"/>
          </a:p>
          <a:p>
            <a:r>
              <a:rPr lang="nl-NL" dirty="0"/>
              <a:t>Wat is een schooltuin of moestuin?</a:t>
            </a:r>
          </a:p>
          <a:p>
            <a:endParaRPr lang="nl-NL" dirty="0"/>
          </a:p>
          <a:p>
            <a:r>
              <a:rPr lang="nl-NL" dirty="0"/>
              <a:t>Wat groeit er in een moestuin?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18286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Afbeelding 26">
            <a:extLst>
              <a:ext uri="{FF2B5EF4-FFF2-40B4-BE49-F238E27FC236}">
                <a16:creationId xmlns:a16="http://schemas.microsoft.com/office/drawing/2014/main" id="{6813664C-8C16-4F69-A07A-A0C784F463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0" r="16790"/>
          <a:stretch/>
        </p:blipFill>
        <p:spPr>
          <a:xfrm>
            <a:off x="16" y="857258"/>
            <a:ext cx="3002264" cy="2541662"/>
          </a:xfrm>
          <a:prstGeom prst="rect">
            <a:avLst/>
          </a:prstGeom>
        </p:spPr>
      </p:pic>
      <p:pic>
        <p:nvPicPr>
          <p:cNvPr id="33" name="Afbeelding 32" descr="Afbeelding met buiten, groen, plant, blad&#10;&#10;Automatisch gegenereerde beschrijving">
            <a:extLst>
              <a:ext uri="{FF2B5EF4-FFF2-40B4-BE49-F238E27FC236}">
                <a16:creationId xmlns:a16="http://schemas.microsoft.com/office/drawing/2014/main" id="{5C49E6CE-83CE-46EA-A193-674D940D2B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0" r="16634" b="2"/>
          <a:stretch/>
        </p:blipFill>
        <p:spPr>
          <a:xfrm>
            <a:off x="3070860" y="857257"/>
            <a:ext cx="3010535" cy="2537453"/>
          </a:xfrm>
          <a:prstGeom prst="rect">
            <a:avLst/>
          </a:prstGeom>
        </p:spPr>
      </p:pic>
      <p:pic>
        <p:nvPicPr>
          <p:cNvPr id="29" name="Afbeelding 28">
            <a:extLst>
              <a:ext uri="{FF2B5EF4-FFF2-40B4-BE49-F238E27FC236}">
                <a16:creationId xmlns:a16="http://schemas.microsoft.com/office/drawing/2014/main" id="{E427FB00-E5C6-4F49-AE90-3F4180AE6D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1" r="16721"/>
          <a:stretch/>
        </p:blipFill>
        <p:spPr>
          <a:xfrm>
            <a:off x="6141721" y="857257"/>
            <a:ext cx="3002279" cy="2537453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A1DA30D9-48A0-4F7B-B5F1-081544DB77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5" t="275" r="37964" b="-277"/>
          <a:stretch/>
        </p:blipFill>
        <p:spPr>
          <a:xfrm rot="5400000">
            <a:off x="230305" y="3228772"/>
            <a:ext cx="2541670" cy="3002279"/>
          </a:xfrm>
          <a:prstGeom prst="rect">
            <a:avLst/>
          </a:prstGeom>
        </p:spPr>
      </p:pic>
      <p:pic>
        <p:nvPicPr>
          <p:cNvPr id="31" name="Afbeelding 30" descr="Afbeelding met plant, groente, snijbiet, rabarber&#10;&#10;Automatisch gegenereerde beschrijving">
            <a:extLst>
              <a:ext uri="{FF2B5EF4-FFF2-40B4-BE49-F238E27FC236}">
                <a16:creationId xmlns:a16="http://schemas.microsoft.com/office/drawing/2014/main" id="{746AA9C9-256D-4491-B219-1FA108CB225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3" t="166" r="20129" b="-164"/>
          <a:stretch/>
        </p:blipFill>
        <p:spPr>
          <a:xfrm>
            <a:off x="3070860" y="3459077"/>
            <a:ext cx="3010535" cy="2537460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3C00C595-51D6-406A-8B7D-0CA63C6F763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5" t="2252" r="18406" b="8953"/>
          <a:stretch/>
        </p:blipFill>
        <p:spPr>
          <a:xfrm>
            <a:off x="6149974" y="3459076"/>
            <a:ext cx="2991740" cy="253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835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plant, tafel, eettafel&#10;&#10;Automatisch gegenereerde beschrijving">
            <a:extLst>
              <a:ext uri="{FF2B5EF4-FFF2-40B4-BE49-F238E27FC236}">
                <a16:creationId xmlns:a16="http://schemas.microsoft.com/office/drawing/2014/main" id="{7AA84D33-313E-4D9E-AB35-10F0FAF66C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82" t="7530" r="29047" b="7530"/>
          <a:stretch/>
        </p:blipFill>
        <p:spPr>
          <a:xfrm>
            <a:off x="-4880" y="1744755"/>
            <a:ext cx="3034599" cy="4280653"/>
          </a:xfrm>
          <a:prstGeom prst="rect">
            <a:avLst/>
          </a:prstGeom>
        </p:spPr>
      </p:pic>
      <p:pic>
        <p:nvPicPr>
          <p:cNvPr id="3" name="Afbeelding 2" descr="Afbeelding met buiten, baksteen, plant, groente&#10;&#10;Automatisch gegenereerde beschrijving">
            <a:extLst>
              <a:ext uri="{FF2B5EF4-FFF2-40B4-BE49-F238E27FC236}">
                <a16:creationId xmlns:a16="http://schemas.microsoft.com/office/drawing/2014/main" id="{FE191BA2-9C90-49B7-B71E-7B07840417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8" t="-333" r="849" b="335"/>
          <a:stretch/>
        </p:blipFill>
        <p:spPr>
          <a:xfrm rot="5400000">
            <a:off x="2441771" y="1486700"/>
            <a:ext cx="4280653" cy="3021754"/>
          </a:xfrm>
          <a:prstGeom prst="rect">
            <a:avLst/>
          </a:prstGeom>
        </p:spPr>
      </p:pic>
      <p:pic>
        <p:nvPicPr>
          <p:cNvPr id="5" name="Afbeelding 4" descr="Afbeelding met plant, buiten, bloem, zonnebloem&#10;&#10;Automatisch gegenereerde beschrijving">
            <a:extLst>
              <a:ext uri="{FF2B5EF4-FFF2-40B4-BE49-F238E27FC236}">
                <a16:creationId xmlns:a16="http://schemas.microsoft.com/office/drawing/2014/main" id="{455FDB9A-F88C-42BA-939C-7B3E71F1E7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91"/>
          <a:stretch/>
        </p:blipFill>
        <p:spPr>
          <a:xfrm rot="5400000">
            <a:off x="5498929" y="2380335"/>
            <a:ext cx="4280653" cy="300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74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, plant, groen, blad&#10;&#10;Automatisch gegenereerde beschrijving">
            <a:extLst>
              <a:ext uri="{FF2B5EF4-FFF2-40B4-BE49-F238E27FC236}">
                <a16:creationId xmlns:a16="http://schemas.microsoft.com/office/drawing/2014/main" id="{E112D636-427D-4559-9ED1-3FBB6E8989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4" r="32764"/>
          <a:stretch/>
        </p:blipFill>
        <p:spPr>
          <a:xfrm>
            <a:off x="-4880" y="1744755"/>
            <a:ext cx="3034599" cy="428065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9A76752-69E6-4385-BAD0-BEBA6BEBBA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7" t="-333" r="529" b="335"/>
          <a:stretch/>
        </p:blipFill>
        <p:spPr>
          <a:xfrm rot="5400000">
            <a:off x="2441771" y="1486700"/>
            <a:ext cx="4280653" cy="302175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991CE5B-EDEB-4871-890F-32919E5B19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7" r="8295"/>
          <a:stretch/>
        </p:blipFill>
        <p:spPr>
          <a:xfrm rot="5400000">
            <a:off x="5498929" y="2380335"/>
            <a:ext cx="4280653" cy="300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007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7"/>
          <a:stretch/>
        </p:blipFill>
        <p:spPr>
          <a:xfrm>
            <a:off x="457200" y="274638"/>
            <a:ext cx="8229600" cy="6264696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nl-NL" sz="3200" dirty="0"/>
              <a:t>Schooltuin Hoogkarspel voordat we beginnen</a:t>
            </a:r>
          </a:p>
        </p:txBody>
      </p:sp>
    </p:spTree>
    <p:extLst>
      <p:ext uri="{BB962C8B-B14F-4D97-AF65-F5344CB8AC3E}">
        <p14:creationId xmlns:p14="http://schemas.microsoft.com/office/powerpoint/2010/main" val="123550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nl-NL" sz="3700" dirty="0"/>
              <a:t>Schooltuinen Hoogkarspel</a:t>
            </a:r>
            <a:br>
              <a:rPr lang="nl-NL" sz="3700" dirty="0"/>
            </a:br>
            <a:r>
              <a:rPr lang="nl-NL" sz="2800" dirty="0"/>
              <a:t>de tuin op 1 september 2022</a:t>
            </a:r>
            <a:endParaRPr lang="nl-NL" sz="3700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396" y="1427909"/>
            <a:ext cx="7787208" cy="5213176"/>
          </a:xfr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5977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4FB11DBF-199C-4781-8C1C-9179457234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5" r="5295"/>
          <a:stretch/>
        </p:blipFill>
        <p:spPr>
          <a:xfrm>
            <a:off x="5115528" y="184448"/>
            <a:ext cx="3796635" cy="6669360"/>
          </a:xfrm>
          <a:prstGeom prst="rect">
            <a:avLst/>
          </a:prstGeom>
        </p:spPr>
      </p:pic>
      <p:sp>
        <p:nvSpPr>
          <p:cNvPr id="8" name="Titel 7">
            <a:extLst>
              <a:ext uri="{FF2B5EF4-FFF2-40B4-BE49-F238E27FC236}">
                <a16:creationId xmlns:a16="http://schemas.microsoft.com/office/drawing/2014/main" id="{E70DBCDB-9677-4141-9B4D-E76CE0C62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596" y="404664"/>
            <a:ext cx="4374173" cy="1695782"/>
          </a:xfrm>
        </p:spPr>
        <p:txBody>
          <a:bodyPr>
            <a:normAutofit fontScale="90000"/>
          </a:bodyPr>
          <a:lstStyle/>
          <a:p>
            <a:r>
              <a:rPr lang="nl-NL" dirty="0"/>
              <a:t>Inrichting schooltuin en tuinplattegrond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91C1E6EB-8213-43D0-BC4C-B4EF7BA5FD0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27" b="-2298"/>
          <a:stretch/>
        </p:blipFill>
        <p:spPr>
          <a:xfrm>
            <a:off x="329524" y="2420888"/>
            <a:ext cx="4506245" cy="423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752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9" r="20305"/>
          <a:stretch/>
        </p:blipFill>
        <p:spPr>
          <a:xfrm>
            <a:off x="0" y="0"/>
            <a:ext cx="9144000" cy="683552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5400" dirty="0">
                <a:solidFill>
                  <a:schemeClr val="accent3">
                    <a:lumMod val="75000"/>
                  </a:schemeClr>
                </a:solidFill>
              </a:rPr>
              <a:t>Verwachtingen van de tuin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539552" y="1916832"/>
            <a:ext cx="8229600" cy="38450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4000" dirty="0"/>
              <a:t>Wat lijkt je leuk?</a:t>
            </a:r>
          </a:p>
          <a:p>
            <a:pPr algn="ctr"/>
            <a:endParaRPr lang="nl-NL" sz="1400" dirty="0"/>
          </a:p>
          <a:p>
            <a:pPr marL="0" indent="0" algn="ctr">
              <a:buNone/>
            </a:pPr>
            <a:r>
              <a:rPr lang="nl-NL" sz="4000" dirty="0"/>
              <a:t>en</a:t>
            </a:r>
          </a:p>
          <a:p>
            <a:pPr algn="ctr"/>
            <a:endParaRPr lang="nl-NL" sz="1400" dirty="0"/>
          </a:p>
          <a:p>
            <a:pPr marL="0" indent="0" algn="ctr">
              <a:buNone/>
            </a:pPr>
            <a:r>
              <a:rPr lang="nl-NL" sz="4000" dirty="0"/>
              <a:t>Wat lijkt je minder leuk?</a:t>
            </a:r>
          </a:p>
        </p:txBody>
      </p:sp>
    </p:spTree>
    <p:extLst>
      <p:ext uri="{BB962C8B-B14F-4D97-AF65-F5344CB8AC3E}">
        <p14:creationId xmlns:p14="http://schemas.microsoft.com/office/powerpoint/2010/main" val="83198263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</TotalTime>
  <Words>267</Words>
  <Application>Microsoft Office PowerPoint</Application>
  <PresentationFormat>Diavoorstelling (4:3)</PresentationFormat>
  <Paragraphs>47</Paragraphs>
  <Slides>13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6" baseType="lpstr">
      <vt:lpstr>Arial</vt:lpstr>
      <vt:lpstr>Calibri</vt:lpstr>
      <vt:lpstr>Kantoorthema</vt:lpstr>
      <vt:lpstr>SCHOOLTUINEN 2023</vt:lpstr>
      <vt:lpstr>SCHOOLTUINEN 2023</vt:lpstr>
      <vt:lpstr>PowerPoint-presentatie</vt:lpstr>
      <vt:lpstr>PowerPoint-presentatie</vt:lpstr>
      <vt:lpstr>PowerPoint-presentatie</vt:lpstr>
      <vt:lpstr>Schooltuin Hoogkarspel voordat we beginnen</vt:lpstr>
      <vt:lpstr>Schooltuinen Hoogkarspel de tuin op 1 september 2022</vt:lpstr>
      <vt:lpstr>Inrichting schooltuin en tuinplattegrond</vt:lpstr>
      <vt:lpstr>Verwachtingen van de tuin</vt:lpstr>
      <vt:lpstr>TIPs</vt:lpstr>
      <vt:lpstr>Regels op de tuin</vt:lpstr>
      <vt:lpstr>Je eigen naambordje</vt:lpstr>
      <vt:lpstr>Schoolbord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SCHOOLTUINEN 2015</dc:title>
  <dc:creator>Elly</dc:creator>
  <cp:lastModifiedBy>Ellie van der Schriek</cp:lastModifiedBy>
  <cp:revision>38</cp:revision>
  <dcterms:created xsi:type="dcterms:W3CDTF">2015-10-12T12:19:05Z</dcterms:created>
  <dcterms:modified xsi:type="dcterms:W3CDTF">2023-04-20T07:54:25Z</dcterms:modified>
</cp:coreProperties>
</file>