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61" r:id="rId3"/>
    <p:sldId id="286" r:id="rId4"/>
    <p:sldId id="257" r:id="rId5"/>
    <p:sldId id="259" r:id="rId6"/>
    <p:sldId id="260" r:id="rId7"/>
    <p:sldId id="289" r:id="rId8"/>
    <p:sldId id="290" r:id="rId9"/>
    <p:sldId id="263" r:id="rId10"/>
    <p:sldId id="262" r:id="rId11"/>
    <p:sldId id="264" r:id="rId12"/>
    <p:sldId id="291" r:id="rId13"/>
    <p:sldId id="292" r:id="rId14"/>
    <p:sldId id="266" r:id="rId15"/>
    <p:sldId id="267" r:id="rId16"/>
    <p:sldId id="268" r:id="rId17"/>
    <p:sldId id="269" r:id="rId18"/>
    <p:sldId id="270" r:id="rId19"/>
    <p:sldId id="293" r:id="rId20"/>
    <p:sldId id="272" r:id="rId21"/>
    <p:sldId id="273" r:id="rId22"/>
    <p:sldId id="294" r:id="rId23"/>
    <p:sldId id="282" r:id="rId24"/>
    <p:sldId id="283" r:id="rId25"/>
    <p:sldId id="284" r:id="rId26"/>
    <p:sldId id="281" r:id="rId27"/>
    <p:sldId id="285" r:id="rId28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4ABC"/>
    <a:srgbClr val="4246A9"/>
    <a:srgbClr val="E52384"/>
    <a:srgbClr val="DE2A9E"/>
    <a:srgbClr val="DD2176"/>
    <a:srgbClr val="DC229A"/>
    <a:srgbClr val="9E2269"/>
    <a:srgbClr val="A61A59"/>
    <a:srgbClr val="E22660"/>
    <a:srgbClr val="A61A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95DE33-F721-46E3-8B2C-E2015D917AAC}" v="76" dt="2023-11-14T11:16:19.8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1234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lie van der Schriek" userId="01acfe812754a3be" providerId="LiveId" clId="{8195DE33-F721-46E3-8B2C-E2015D917AAC}"/>
    <pc:docChg chg="undo redo custSel addSld delSld modSld">
      <pc:chgData name="Ellie van der Schriek" userId="01acfe812754a3be" providerId="LiveId" clId="{8195DE33-F721-46E3-8B2C-E2015D917AAC}" dt="2023-11-14T10:58:22.082" v="1426" actId="47"/>
      <pc:docMkLst>
        <pc:docMk/>
      </pc:docMkLst>
      <pc:sldChg chg="modSp mod">
        <pc:chgData name="Ellie van der Schriek" userId="01acfe812754a3be" providerId="LiveId" clId="{8195DE33-F721-46E3-8B2C-E2015D917AAC}" dt="2023-11-14T08:19:47.332" v="1" actId="20577"/>
        <pc:sldMkLst>
          <pc:docMk/>
          <pc:sldMk cId="2147728622" sldId="256"/>
        </pc:sldMkLst>
        <pc:spChg chg="mod">
          <ac:chgData name="Ellie van der Schriek" userId="01acfe812754a3be" providerId="LiveId" clId="{8195DE33-F721-46E3-8B2C-E2015D917AAC}" dt="2023-11-14T08:19:47.332" v="1" actId="20577"/>
          <ac:spMkLst>
            <pc:docMk/>
            <pc:sldMk cId="2147728622" sldId="256"/>
            <ac:spMk id="6" creationId="{00000000-0000-0000-0000-000000000000}"/>
          </ac:spMkLst>
        </pc:spChg>
      </pc:sldChg>
      <pc:sldChg chg="addSp delSp modSp mod">
        <pc:chgData name="Ellie van der Schriek" userId="01acfe812754a3be" providerId="LiveId" clId="{8195DE33-F721-46E3-8B2C-E2015D917AAC}" dt="2023-11-14T08:33:39.916" v="145" actId="1037"/>
        <pc:sldMkLst>
          <pc:docMk/>
          <pc:sldMk cId="431788853" sldId="257"/>
        </pc:sldMkLst>
        <pc:spChg chg="add del mod">
          <ac:chgData name="Ellie van der Schriek" userId="01acfe812754a3be" providerId="LiveId" clId="{8195DE33-F721-46E3-8B2C-E2015D917AAC}" dt="2023-11-14T08:30:36.141" v="109"/>
          <ac:spMkLst>
            <pc:docMk/>
            <pc:sldMk cId="431788853" sldId="257"/>
            <ac:spMk id="4" creationId="{DF77C5EA-873E-9663-63F3-EA9131AC895B}"/>
          </ac:spMkLst>
        </pc:spChg>
        <pc:spChg chg="mod">
          <ac:chgData name="Ellie van der Schriek" userId="01acfe812754a3be" providerId="LiveId" clId="{8195DE33-F721-46E3-8B2C-E2015D917AAC}" dt="2023-11-14T08:32:23.641" v="138" actId="1076"/>
          <ac:spMkLst>
            <pc:docMk/>
            <pc:sldMk cId="431788853" sldId="257"/>
            <ac:spMk id="10" creationId="{00000000-0000-0000-0000-000000000000}"/>
          </ac:spMkLst>
        </pc:spChg>
        <pc:picChg chg="del">
          <ac:chgData name="Ellie van der Schriek" userId="01acfe812754a3be" providerId="LiveId" clId="{8195DE33-F721-46E3-8B2C-E2015D917AAC}" dt="2023-11-14T08:30:14.020" v="105" actId="478"/>
          <ac:picMkLst>
            <pc:docMk/>
            <pc:sldMk cId="431788853" sldId="257"/>
            <ac:picMk id="3" creationId="{00000000-0000-0000-0000-000000000000}"/>
          </ac:picMkLst>
        </pc:picChg>
        <pc:picChg chg="add mod ord">
          <ac:chgData name="Ellie van der Schriek" userId="01acfe812754a3be" providerId="LiveId" clId="{8195DE33-F721-46E3-8B2C-E2015D917AAC}" dt="2023-11-14T08:32:10.023" v="135" actId="14100"/>
          <ac:picMkLst>
            <pc:docMk/>
            <pc:sldMk cId="431788853" sldId="257"/>
            <ac:picMk id="6" creationId="{23C436CF-079E-0826-FC84-19E89B9661F4}"/>
          </ac:picMkLst>
        </pc:picChg>
        <pc:picChg chg="add mod">
          <ac:chgData name="Ellie van der Schriek" userId="01acfe812754a3be" providerId="LiveId" clId="{8195DE33-F721-46E3-8B2C-E2015D917AAC}" dt="2023-11-14T08:32:54.548" v="141" actId="14100"/>
          <ac:picMkLst>
            <pc:docMk/>
            <pc:sldMk cId="431788853" sldId="257"/>
            <ac:picMk id="8" creationId="{CC40E986-4965-37D9-9755-FC64FDFA6A78}"/>
          </ac:picMkLst>
        </pc:picChg>
        <pc:picChg chg="add mod modCrop">
          <ac:chgData name="Ellie van der Schriek" userId="01acfe812754a3be" providerId="LiveId" clId="{8195DE33-F721-46E3-8B2C-E2015D917AAC}" dt="2023-11-14T08:33:39.916" v="145" actId="1037"/>
          <ac:picMkLst>
            <pc:docMk/>
            <pc:sldMk cId="431788853" sldId="257"/>
            <ac:picMk id="11" creationId="{A511CAC0-3E73-0ABA-02A7-4B4F7CF68A55}"/>
          </ac:picMkLst>
        </pc:picChg>
        <pc:picChg chg="del">
          <ac:chgData name="Ellie van der Schriek" userId="01acfe812754a3be" providerId="LiveId" clId="{8195DE33-F721-46E3-8B2C-E2015D917AAC}" dt="2023-11-14T08:30:17.003" v="108" actId="478"/>
          <ac:picMkLst>
            <pc:docMk/>
            <pc:sldMk cId="431788853" sldId="257"/>
            <ac:picMk id="12" creationId="{00000000-0000-0000-0000-000000000000}"/>
          </ac:picMkLst>
        </pc:picChg>
        <pc:picChg chg="del">
          <ac:chgData name="Ellie van der Schriek" userId="01acfe812754a3be" providerId="LiveId" clId="{8195DE33-F721-46E3-8B2C-E2015D917AAC}" dt="2023-11-14T08:30:16.380" v="107" actId="478"/>
          <ac:picMkLst>
            <pc:docMk/>
            <pc:sldMk cId="431788853" sldId="257"/>
            <ac:picMk id="15" creationId="{00000000-0000-0000-0000-000000000000}"/>
          </ac:picMkLst>
        </pc:picChg>
        <pc:picChg chg="add mod">
          <ac:chgData name="Ellie van der Schriek" userId="01acfe812754a3be" providerId="LiveId" clId="{8195DE33-F721-46E3-8B2C-E2015D917AAC}" dt="2023-11-14T08:32:18.256" v="137" actId="14100"/>
          <ac:picMkLst>
            <pc:docMk/>
            <pc:sldMk cId="431788853" sldId="257"/>
            <ac:picMk id="17" creationId="{4D534D99-7D07-85BE-73C9-F752B6744AB2}"/>
          </ac:picMkLst>
        </pc:picChg>
        <pc:picChg chg="del">
          <ac:chgData name="Ellie van der Schriek" userId="01acfe812754a3be" providerId="LiveId" clId="{8195DE33-F721-46E3-8B2C-E2015D917AAC}" dt="2023-11-14T08:30:14.717" v="106" actId="478"/>
          <ac:picMkLst>
            <pc:docMk/>
            <pc:sldMk cId="431788853" sldId="257"/>
            <ac:picMk id="1026" creationId="{00000000-0000-0000-0000-000000000000}"/>
          </ac:picMkLst>
        </pc:picChg>
      </pc:sldChg>
      <pc:sldChg chg="addSp delSp modSp mod">
        <pc:chgData name="Ellie van der Schriek" userId="01acfe812754a3be" providerId="LiveId" clId="{8195DE33-F721-46E3-8B2C-E2015D917AAC}" dt="2023-11-14T08:41:23.149" v="205" actId="732"/>
        <pc:sldMkLst>
          <pc:docMk/>
          <pc:sldMk cId="2685968536" sldId="259"/>
        </pc:sldMkLst>
        <pc:spChg chg="del">
          <ac:chgData name="Ellie van der Schriek" userId="01acfe812754a3be" providerId="LiveId" clId="{8195DE33-F721-46E3-8B2C-E2015D917AAC}" dt="2023-11-14T08:36:12.909" v="157"/>
          <ac:spMkLst>
            <pc:docMk/>
            <pc:sldMk cId="2685968536" sldId="259"/>
            <ac:spMk id="3" creationId="{00000000-0000-0000-0000-000000000000}"/>
          </ac:spMkLst>
        </pc:spChg>
        <pc:spChg chg="mod">
          <ac:chgData name="Ellie van der Schriek" userId="01acfe812754a3be" providerId="LiveId" clId="{8195DE33-F721-46E3-8B2C-E2015D917AAC}" dt="2023-11-14T08:40:20.905" v="193" actId="1076"/>
          <ac:spMkLst>
            <pc:docMk/>
            <pc:sldMk cId="2685968536" sldId="259"/>
            <ac:spMk id="10" creationId="{00000000-0000-0000-0000-000000000000}"/>
          </ac:spMkLst>
        </pc:spChg>
        <pc:picChg chg="add mod modCrop">
          <ac:chgData name="Ellie van der Schriek" userId="01acfe812754a3be" providerId="LiveId" clId="{8195DE33-F721-46E3-8B2C-E2015D917AAC}" dt="2023-11-14T08:41:23.149" v="205" actId="732"/>
          <ac:picMkLst>
            <pc:docMk/>
            <pc:sldMk cId="2685968536" sldId="259"/>
            <ac:picMk id="4" creationId="{03300472-D322-01F7-C00D-1DEEFA5A480C}"/>
          </ac:picMkLst>
        </pc:picChg>
        <pc:picChg chg="add mod ord">
          <ac:chgData name="Ellie van der Schriek" userId="01acfe812754a3be" providerId="LiveId" clId="{8195DE33-F721-46E3-8B2C-E2015D917AAC}" dt="2023-11-14T08:39:46.471" v="187" actId="170"/>
          <ac:picMkLst>
            <pc:docMk/>
            <pc:sldMk cId="2685968536" sldId="259"/>
            <ac:picMk id="6" creationId="{A619A6D3-C2C2-D176-3550-BFB699C53D8C}"/>
          </ac:picMkLst>
        </pc:picChg>
        <pc:picChg chg="add mod ord modCrop">
          <ac:chgData name="Ellie van der Schriek" userId="01acfe812754a3be" providerId="LiveId" clId="{8195DE33-F721-46E3-8B2C-E2015D917AAC}" dt="2023-11-14T08:40:34.418" v="197" actId="14100"/>
          <ac:picMkLst>
            <pc:docMk/>
            <pc:sldMk cId="2685968536" sldId="259"/>
            <ac:picMk id="8" creationId="{261AAA01-6C5B-DFD9-CC64-F819CDAE603B}"/>
          </ac:picMkLst>
        </pc:picChg>
        <pc:picChg chg="add mod modCrop">
          <ac:chgData name="Ellie van der Schriek" userId="01acfe812754a3be" providerId="LiveId" clId="{8195DE33-F721-46E3-8B2C-E2015D917AAC}" dt="2023-11-14T08:40:50.301" v="200" actId="732"/>
          <ac:picMkLst>
            <pc:docMk/>
            <pc:sldMk cId="2685968536" sldId="259"/>
            <ac:picMk id="11" creationId="{F924D4D2-9DC2-39CA-8CE1-C6706D9E10C3}"/>
          </ac:picMkLst>
        </pc:picChg>
        <pc:picChg chg="del">
          <ac:chgData name="Ellie van der Schriek" userId="01acfe812754a3be" providerId="LiveId" clId="{8195DE33-F721-46E3-8B2C-E2015D917AAC}" dt="2023-11-14T08:34:24.560" v="152" actId="478"/>
          <ac:picMkLst>
            <pc:docMk/>
            <pc:sldMk cId="2685968536" sldId="259"/>
            <ac:picMk id="3074" creationId="{00000000-0000-0000-0000-000000000000}"/>
          </ac:picMkLst>
        </pc:picChg>
        <pc:picChg chg="del">
          <ac:chgData name="Ellie van der Schriek" userId="01acfe812754a3be" providerId="LiveId" clId="{8195DE33-F721-46E3-8B2C-E2015D917AAC}" dt="2023-11-14T08:34:26.599" v="155" actId="478"/>
          <ac:picMkLst>
            <pc:docMk/>
            <pc:sldMk cId="2685968536" sldId="259"/>
            <ac:picMk id="3075" creationId="{00000000-0000-0000-0000-000000000000}"/>
          </ac:picMkLst>
        </pc:picChg>
        <pc:picChg chg="del mod">
          <ac:chgData name="Ellie van der Schriek" userId="01acfe812754a3be" providerId="LiveId" clId="{8195DE33-F721-46E3-8B2C-E2015D917AAC}" dt="2023-11-14T08:34:25.073" v="154" actId="478"/>
          <ac:picMkLst>
            <pc:docMk/>
            <pc:sldMk cId="2685968536" sldId="259"/>
            <ac:picMk id="3077" creationId="{00000000-0000-0000-0000-000000000000}"/>
          </ac:picMkLst>
        </pc:picChg>
        <pc:picChg chg="del">
          <ac:chgData name="Ellie van der Schriek" userId="01acfe812754a3be" providerId="LiveId" clId="{8195DE33-F721-46E3-8B2C-E2015D917AAC}" dt="2023-11-14T08:34:27.328" v="156" actId="478"/>
          <ac:picMkLst>
            <pc:docMk/>
            <pc:sldMk cId="2685968536" sldId="259"/>
            <ac:picMk id="3078" creationId="{00000000-0000-0000-0000-000000000000}"/>
          </ac:picMkLst>
        </pc:picChg>
      </pc:sldChg>
      <pc:sldChg chg="addSp delSp modSp mod">
        <pc:chgData name="Ellie van der Schriek" userId="01acfe812754a3be" providerId="LiveId" clId="{8195DE33-F721-46E3-8B2C-E2015D917AAC}" dt="2023-11-14T08:49:43.981" v="259" actId="1038"/>
        <pc:sldMkLst>
          <pc:docMk/>
          <pc:sldMk cId="2685968536" sldId="260"/>
        </pc:sldMkLst>
        <pc:spChg chg="add del mod">
          <ac:chgData name="Ellie van der Schriek" userId="01acfe812754a3be" providerId="LiveId" clId="{8195DE33-F721-46E3-8B2C-E2015D917AAC}" dt="2023-11-14T08:45:31.468" v="215"/>
          <ac:spMkLst>
            <pc:docMk/>
            <pc:sldMk cId="2685968536" sldId="260"/>
            <ac:spMk id="3" creationId="{D1373099-9D55-AC16-7D6D-56271631328E}"/>
          </ac:spMkLst>
        </pc:spChg>
        <pc:spChg chg="mod">
          <ac:chgData name="Ellie van der Schriek" userId="01acfe812754a3be" providerId="LiveId" clId="{8195DE33-F721-46E3-8B2C-E2015D917AAC}" dt="2023-11-14T08:49:38.036" v="256" actId="1076"/>
          <ac:spMkLst>
            <pc:docMk/>
            <pc:sldMk cId="2685968536" sldId="260"/>
            <ac:spMk id="10" creationId="{00000000-0000-0000-0000-000000000000}"/>
          </ac:spMkLst>
        </pc:spChg>
        <pc:picChg chg="del">
          <ac:chgData name="Ellie van der Schriek" userId="01acfe812754a3be" providerId="LiveId" clId="{8195DE33-F721-46E3-8B2C-E2015D917AAC}" dt="2023-11-14T08:45:29.478" v="214" actId="478"/>
          <ac:picMkLst>
            <pc:docMk/>
            <pc:sldMk cId="2685968536" sldId="260"/>
            <ac:picMk id="4" creationId="{A26E1D4E-197A-4E77-BF88-1DFB73AD72DE}"/>
          </ac:picMkLst>
        </pc:picChg>
        <pc:picChg chg="add mod modCrop">
          <ac:chgData name="Ellie van der Schriek" userId="01acfe812754a3be" providerId="LiveId" clId="{8195DE33-F721-46E3-8B2C-E2015D917AAC}" dt="2023-11-14T08:49:43.981" v="259" actId="1038"/>
          <ac:picMkLst>
            <pc:docMk/>
            <pc:sldMk cId="2685968536" sldId="260"/>
            <ac:picMk id="6" creationId="{3ABF1FD7-79D9-DA18-1B53-DE2275B166C9}"/>
          </ac:picMkLst>
        </pc:picChg>
        <pc:picChg chg="add mod modCrop">
          <ac:chgData name="Ellie van der Schriek" userId="01acfe812754a3be" providerId="LiveId" clId="{8195DE33-F721-46E3-8B2C-E2015D917AAC}" dt="2023-11-14T08:49:23.631" v="255" actId="732"/>
          <ac:picMkLst>
            <pc:docMk/>
            <pc:sldMk cId="2685968536" sldId="260"/>
            <ac:picMk id="8" creationId="{E0A38E63-8703-37A1-C173-81D48C43C62B}"/>
          </ac:picMkLst>
        </pc:picChg>
        <pc:picChg chg="add mod modCrop">
          <ac:chgData name="Ellie van der Schriek" userId="01acfe812754a3be" providerId="LiveId" clId="{8195DE33-F721-46E3-8B2C-E2015D917AAC}" dt="2023-11-14T08:49:04.007" v="254" actId="18131"/>
          <ac:picMkLst>
            <pc:docMk/>
            <pc:sldMk cId="2685968536" sldId="260"/>
            <ac:picMk id="11" creationId="{33BDC726-6466-B849-5132-11BB83173D5E}"/>
          </ac:picMkLst>
        </pc:picChg>
        <pc:picChg chg="add mod">
          <ac:chgData name="Ellie van der Schriek" userId="01acfe812754a3be" providerId="LiveId" clId="{8195DE33-F721-46E3-8B2C-E2015D917AAC}" dt="2023-11-14T08:47:46.129" v="244" actId="14100"/>
          <ac:picMkLst>
            <pc:docMk/>
            <pc:sldMk cId="2685968536" sldId="260"/>
            <ac:picMk id="15" creationId="{73F15651-9485-973A-110F-52534529F77E}"/>
          </ac:picMkLst>
        </pc:picChg>
        <pc:picChg chg="del">
          <ac:chgData name="Ellie van der Schriek" userId="01acfe812754a3be" providerId="LiveId" clId="{8195DE33-F721-46E3-8B2C-E2015D917AAC}" dt="2023-11-14T08:45:27.515" v="213" actId="478"/>
          <ac:picMkLst>
            <pc:docMk/>
            <pc:sldMk cId="2685968536" sldId="260"/>
            <ac:picMk id="4100" creationId="{00000000-0000-0000-0000-000000000000}"/>
          </ac:picMkLst>
        </pc:picChg>
      </pc:sldChg>
      <pc:sldChg chg="addSp delSp modSp mod">
        <pc:chgData name="Ellie van der Schriek" userId="01acfe812754a3be" providerId="LiveId" clId="{8195DE33-F721-46E3-8B2C-E2015D917AAC}" dt="2023-11-14T08:22:29.352" v="19" actId="6549"/>
        <pc:sldMkLst>
          <pc:docMk/>
          <pc:sldMk cId="1246309630" sldId="261"/>
        </pc:sldMkLst>
        <pc:spChg chg="mod">
          <ac:chgData name="Ellie van der Schriek" userId="01acfe812754a3be" providerId="LiveId" clId="{8195DE33-F721-46E3-8B2C-E2015D917AAC}" dt="2023-11-14T08:22:29.352" v="19" actId="6549"/>
          <ac:spMkLst>
            <pc:docMk/>
            <pc:sldMk cId="1246309630" sldId="261"/>
            <ac:spMk id="2" creationId="{00000000-0000-0000-0000-000000000000}"/>
          </ac:spMkLst>
        </pc:spChg>
        <pc:spChg chg="add del mod">
          <ac:chgData name="Ellie van der Schriek" userId="01acfe812754a3be" providerId="LiveId" clId="{8195DE33-F721-46E3-8B2C-E2015D917AAC}" dt="2023-11-14T08:20:51.062" v="3"/>
          <ac:spMkLst>
            <pc:docMk/>
            <pc:sldMk cId="1246309630" sldId="261"/>
            <ac:spMk id="4" creationId="{E415565D-25EE-6441-D49A-B89D587C88EC}"/>
          </ac:spMkLst>
        </pc:spChg>
        <pc:picChg chg="del">
          <ac:chgData name="Ellie van der Schriek" userId="01acfe812754a3be" providerId="LiveId" clId="{8195DE33-F721-46E3-8B2C-E2015D917AAC}" dt="2023-11-14T08:20:49.538" v="2" actId="478"/>
          <ac:picMkLst>
            <pc:docMk/>
            <pc:sldMk cId="1246309630" sldId="261"/>
            <ac:picMk id="5" creationId="{00000000-0000-0000-0000-000000000000}"/>
          </ac:picMkLst>
        </pc:picChg>
        <pc:picChg chg="add mod ord modCrop">
          <ac:chgData name="Ellie van der Schriek" userId="01acfe812754a3be" providerId="LiveId" clId="{8195DE33-F721-46E3-8B2C-E2015D917AAC}" dt="2023-11-14T08:22:17.818" v="15" actId="18131"/>
          <ac:picMkLst>
            <pc:docMk/>
            <pc:sldMk cId="1246309630" sldId="261"/>
            <ac:picMk id="7" creationId="{4C6C47BE-A707-B206-A354-279D0D97BC3E}"/>
          </ac:picMkLst>
        </pc:picChg>
      </pc:sldChg>
      <pc:sldChg chg="addSp delSp modSp mod">
        <pc:chgData name="Ellie van der Schriek" userId="01acfe812754a3be" providerId="LiveId" clId="{8195DE33-F721-46E3-8B2C-E2015D917AAC}" dt="2023-11-14T09:05:42.563" v="432" actId="1076"/>
        <pc:sldMkLst>
          <pc:docMk/>
          <pc:sldMk cId="1091550374" sldId="262"/>
        </pc:sldMkLst>
        <pc:spChg chg="add del mod">
          <ac:chgData name="Ellie van der Schriek" userId="01acfe812754a3be" providerId="LiveId" clId="{8195DE33-F721-46E3-8B2C-E2015D917AAC}" dt="2023-11-14T09:01:03.034" v="359"/>
          <ac:spMkLst>
            <pc:docMk/>
            <pc:sldMk cId="1091550374" sldId="262"/>
            <ac:spMk id="3" creationId="{36BB69C5-768B-E6BA-53DF-33D49760B792}"/>
          </ac:spMkLst>
        </pc:spChg>
        <pc:spChg chg="mod">
          <ac:chgData name="Ellie van der Schriek" userId="01acfe812754a3be" providerId="LiveId" clId="{8195DE33-F721-46E3-8B2C-E2015D917AAC}" dt="2023-11-14T09:05:42.563" v="432" actId="1076"/>
          <ac:spMkLst>
            <pc:docMk/>
            <pc:sldMk cId="1091550374" sldId="262"/>
            <ac:spMk id="10" creationId="{00000000-0000-0000-0000-000000000000}"/>
          </ac:spMkLst>
        </pc:spChg>
        <pc:picChg chg="del">
          <ac:chgData name="Ellie van der Schriek" userId="01acfe812754a3be" providerId="LiveId" clId="{8195DE33-F721-46E3-8B2C-E2015D917AAC}" dt="2023-11-14T09:01:00.010" v="357" actId="478"/>
          <ac:picMkLst>
            <pc:docMk/>
            <pc:sldMk cId="1091550374" sldId="262"/>
            <ac:picMk id="4" creationId="{0E92DAB5-49B1-6B03-88E4-3AC6221D70C2}"/>
          </ac:picMkLst>
        </pc:picChg>
        <pc:picChg chg="add mod modCrop">
          <ac:chgData name="Ellie van der Schriek" userId="01acfe812754a3be" providerId="LiveId" clId="{8195DE33-F721-46E3-8B2C-E2015D917AAC}" dt="2023-11-14T09:05:36.091" v="431" actId="1076"/>
          <ac:picMkLst>
            <pc:docMk/>
            <pc:sldMk cId="1091550374" sldId="262"/>
            <ac:picMk id="6" creationId="{241E3FF3-8BA9-3D80-F138-48513DC09E8E}"/>
          </ac:picMkLst>
        </pc:picChg>
        <pc:picChg chg="add mod">
          <ac:chgData name="Ellie van der Schriek" userId="01acfe812754a3be" providerId="LiveId" clId="{8195DE33-F721-46E3-8B2C-E2015D917AAC}" dt="2023-11-14T09:01:48.994" v="379" actId="14100"/>
          <ac:picMkLst>
            <pc:docMk/>
            <pc:sldMk cId="1091550374" sldId="262"/>
            <ac:picMk id="8" creationId="{69D8FD4E-E697-F2F4-40F1-E9BEADCDE778}"/>
          </ac:picMkLst>
        </pc:picChg>
        <pc:picChg chg="add mod modCrop">
          <ac:chgData name="Ellie van der Schriek" userId="01acfe812754a3be" providerId="LiveId" clId="{8195DE33-F721-46E3-8B2C-E2015D917AAC}" dt="2023-11-14T09:04:21.545" v="406" actId="18131"/>
          <ac:picMkLst>
            <pc:docMk/>
            <pc:sldMk cId="1091550374" sldId="262"/>
            <ac:picMk id="11" creationId="{C67E31F7-BC2B-F950-D929-805B455F1DDF}"/>
          </ac:picMkLst>
        </pc:picChg>
        <pc:picChg chg="add mod modCrop">
          <ac:chgData name="Ellie van der Schriek" userId="01acfe812754a3be" providerId="LiveId" clId="{8195DE33-F721-46E3-8B2C-E2015D917AAC}" dt="2023-11-14T09:05:19.587" v="424" actId="1076"/>
          <ac:picMkLst>
            <pc:docMk/>
            <pc:sldMk cId="1091550374" sldId="262"/>
            <ac:picMk id="14" creationId="{947FC23C-F394-517D-77C1-92010D65AE51}"/>
          </ac:picMkLst>
        </pc:picChg>
        <pc:picChg chg="add mod modCrop">
          <ac:chgData name="Ellie van der Schriek" userId="01acfe812754a3be" providerId="LiveId" clId="{8195DE33-F721-46E3-8B2C-E2015D917AAC}" dt="2023-11-14T09:04:33.958" v="407" actId="1076"/>
          <ac:picMkLst>
            <pc:docMk/>
            <pc:sldMk cId="1091550374" sldId="262"/>
            <ac:picMk id="16" creationId="{30E051E5-48DE-1FD4-974D-F2FE92FA8D28}"/>
          </ac:picMkLst>
        </pc:picChg>
        <pc:picChg chg="del">
          <ac:chgData name="Ellie van der Schriek" userId="01acfe812754a3be" providerId="LiveId" clId="{8195DE33-F721-46E3-8B2C-E2015D917AAC}" dt="2023-11-14T09:00:57.592" v="355" actId="478"/>
          <ac:picMkLst>
            <pc:docMk/>
            <pc:sldMk cId="1091550374" sldId="262"/>
            <ac:picMk id="5123" creationId="{00000000-0000-0000-0000-000000000000}"/>
          </ac:picMkLst>
        </pc:picChg>
        <pc:picChg chg="del">
          <ac:chgData name="Ellie van der Schriek" userId="01acfe812754a3be" providerId="LiveId" clId="{8195DE33-F721-46E3-8B2C-E2015D917AAC}" dt="2023-11-14T09:01:00.577" v="358" actId="478"/>
          <ac:picMkLst>
            <pc:docMk/>
            <pc:sldMk cId="1091550374" sldId="262"/>
            <ac:picMk id="5124" creationId="{00000000-0000-0000-0000-000000000000}"/>
          </ac:picMkLst>
        </pc:picChg>
        <pc:picChg chg="del">
          <ac:chgData name="Ellie van der Schriek" userId="01acfe812754a3be" providerId="LiveId" clId="{8195DE33-F721-46E3-8B2C-E2015D917AAC}" dt="2023-11-14T09:00:59.409" v="356" actId="478"/>
          <ac:picMkLst>
            <pc:docMk/>
            <pc:sldMk cId="1091550374" sldId="262"/>
            <ac:picMk id="5125" creationId="{00000000-0000-0000-0000-000000000000}"/>
          </ac:picMkLst>
        </pc:picChg>
      </pc:sldChg>
      <pc:sldChg chg="addSp delSp modSp mod">
        <pc:chgData name="Ellie van der Schriek" userId="01acfe812754a3be" providerId="LiveId" clId="{8195DE33-F721-46E3-8B2C-E2015D917AAC}" dt="2023-11-14T08:56:59.051" v="348" actId="1076"/>
        <pc:sldMkLst>
          <pc:docMk/>
          <pc:sldMk cId="2559153505" sldId="263"/>
        </pc:sldMkLst>
        <pc:spChg chg="del">
          <ac:chgData name="Ellie van der Schriek" userId="01acfe812754a3be" providerId="LiveId" clId="{8195DE33-F721-46E3-8B2C-E2015D917AAC}" dt="2023-11-14T08:54:47.823" v="324"/>
          <ac:spMkLst>
            <pc:docMk/>
            <pc:sldMk cId="2559153505" sldId="263"/>
            <ac:spMk id="2" creationId="{00000000-0000-0000-0000-000000000000}"/>
          </ac:spMkLst>
        </pc:spChg>
        <pc:spChg chg="mod">
          <ac:chgData name="Ellie van der Schriek" userId="01acfe812754a3be" providerId="LiveId" clId="{8195DE33-F721-46E3-8B2C-E2015D917AAC}" dt="2023-11-14T08:56:59.051" v="348" actId="1076"/>
          <ac:spMkLst>
            <pc:docMk/>
            <pc:sldMk cId="2559153505" sldId="263"/>
            <ac:spMk id="10" creationId="{00000000-0000-0000-0000-000000000000}"/>
          </ac:spMkLst>
        </pc:spChg>
        <pc:picChg chg="add mod">
          <ac:chgData name="Ellie van der Schriek" userId="01acfe812754a3be" providerId="LiveId" clId="{8195DE33-F721-46E3-8B2C-E2015D917AAC}" dt="2023-11-14T08:56:52.248" v="347" actId="1076"/>
          <ac:picMkLst>
            <pc:docMk/>
            <pc:sldMk cId="2559153505" sldId="263"/>
            <ac:picMk id="4" creationId="{F93778EA-75DF-2186-6090-63C7F5BDBEEE}"/>
          </ac:picMkLst>
        </pc:picChg>
        <pc:picChg chg="add mod modCrop">
          <ac:chgData name="Ellie van der Schriek" userId="01acfe812754a3be" providerId="LiveId" clId="{8195DE33-F721-46E3-8B2C-E2015D917AAC}" dt="2023-11-14T08:56:11.650" v="344" actId="18131"/>
          <ac:picMkLst>
            <pc:docMk/>
            <pc:sldMk cId="2559153505" sldId="263"/>
            <ac:picMk id="6" creationId="{6222FC9D-E76E-E724-6DE3-A9F944F3BAB2}"/>
          </ac:picMkLst>
        </pc:picChg>
        <pc:picChg chg="add mod modCrop">
          <ac:chgData name="Ellie van der Schriek" userId="01acfe812754a3be" providerId="LiveId" clId="{8195DE33-F721-46E3-8B2C-E2015D917AAC}" dt="2023-11-14T08:56:32.891" v="346" actId="732"/>
          <ac:picMkLst>
            <pc:docMk/>
            <pc:sldMk cId="2559153505" sldId="263"/>
            <ac:picMk id="8" creationId="{556A34C4-0DB5-A313-804D-018E82B487A0}"/>
          </ac:picMkLst>
        </pc:picChg>
        <pc:picChg chg="del">
          <ac:chgData name="Ellie van der Schriek" userId="01acfe812754a3be" providerId="LiveId" clId="{8195DE33-F721-46E3-8B2C-E2015D917AAC}" dt="2023-11-14T08:53:34.602" v="323" actId="478"/>
          <ac:picMkLst>
            <pc:docMk/>
            <pc:sldMk cId="2559153505" sldId="263"/>
            <ac:picMk id="6146" creationId="{00000000-0000-0000-0000-000000000000}"/>
          </ac:picMkLst>
        </pc:picChg>
        <pc:picChg chg="del">
          <ac:chgData name="Ellie van der Schriek" userId="01acfe812754a3be" providerId="LiveId" clId="{8195DE33-F721-46E3-8B2C-E2015D917AAC}" dt="2023-11-14T08:53:31.990" v="322" actId="478"/>
          <ac:picMkLst>
            <pc:docMk/>
            <pc:sldMk cId="2559153505" sldId="263"/>
            <ac:picMk id="6149" creationId="{00000000-0000-0000-0000-000000000000}"/>
          </ac:picMkLst>
        </pc:picChg>
      </pc:sldChg>
      <pc:sldChg chg="addSp delSp modSp mod">
        <pc:chgData name="Ellie van der Schriek" userId="01acfe812754a3be" providerId="LiveId" clId="{8195DE33-F721-46E3-8B2C-E2015D917AAC}" dt="2023-11-14T09:20:52.711" v="668" actId="1076"/>
        <pc:sldMkLst>
          <pc:docMk/>
          <pc:sldMk cId="591817116" sldId="264"/>
        </pc:sldMkLst>
        <pc:spChg chg="add del mod">
          <ac:chgData name="Ellie van der Schriek" userId="01acfe812754a3be" providerId="LiveId" clId="{8195DE33-F721-46E3-8B2C-E2015D917AAC}" dt="2023-11-14T09:12:23.579" v="522"/>
          <ac:spMkLst>
            <pc:docMk/>
            <pc:sldMk cId="591817116" sldId="264"/>
            <ac:spMk id="4" creationId="{83F4C476-CDF1-0464-A10A-99C113249769}"/>
          </ac:spMkLst>
        </pc:spChg>
        <pc:spChg chg="mod">
          <ac:chgData name="Ellie van der Schriek" userId="01acfe812754a3be" providerId="LiveId" clId="{8195DE33-F721-46E3-8B2C-E2015D917AAC}" dt="2023-11-14T09:20:52.711" v="668" actId="1076"/>
          <ac:spMkLst>
            <pc:docMk/>
            <pc:sldMk cId="591817116" sldId="264"/>
            <ac:spMk id="10" creationId="{00000000-0000-0000-0000-000000000000}"/>
          </ac:spMkLst>
        </pc:spChg>
        <pc:spChg chg="add del mod">
          <ac:chgData name="Ellie van der Schriek" userId="01acfe812754a3be" providerId="LiveId" clId="{8195DE33-F721-46E3-8B2C-E2015D917AAC}" dt="2023-11-14T09:18:59.147" v="651" actId="478"/>
          <ac:spMkLst>
            <pc:docMk/>
            <pc:sldMk cId="591817116" sldId="264"/>
            <ac:spMk id="23" creationId="{63AE26B4-34F2-8FB4-61B3-71A0E89F6903}"/>
          </ac:spMkLst>
        </pc:spChg>
        <pc:picChg chg="del mod">
          <ac:chgData name="Ellie van der Schriek" userId="01acfe812754a3be" providerId="LiveId" clId="{8195DE33-F721-46E3-8B2C-E2015D917AAC}" dt="2023-11-14T09:07:11.547" v="479" actId="478"/>
          <ac:picMkLst>
            <pc:docMk/>
            <pc:sldMk cId="591817116" sldId="264"/>
            <ac:picMk id="3" creationId="{E09203D1-6440-9987-3622-D5809C4B0D0B}"/>
          </ac:picMkLst>
        </pc:picChg>
        <pc:picChg chg="add del mod modCrop">
          <ac:chgData name="Ellie van der Schriek" userId="01acfe812754a3be" providerId="LiveId" clId="{8195DE33-F721-46E3-8B2C-E2015D917AAC}" dt="2023-11-14T09:17:11.568" v="598" actId="478"/>
          <ac:picMkLst>
            <pc:docMk/>
            <pc:sldMk cId="591817116" sldId="264"/>
            <ac:picMk id="6" creationId="{85750846-334F-8A30-BBCF-51B6A0C9AA3D}"/>
          </ac:picMkLst>
        </pc:picChg>
        <pc:picChg chg="add mod modCrop">
          <ac:chgData name="Ellie van der Schriek" userId="01acfe812754a3be" providerId="LiveId" clId="{8195DE33-F721-46E3-8B2C-E2015D917AAC}" dt="2023-11-14T09:20:24.749" v="662" actId="14100"/>
          <ac:picMkLst>
            <pc:docMk/>
            <pc:sldMk cId="591817116" sldId="264"/>
            <ac:picMk id="8" creationId="{40E266FE-1AC7-61F5-F6B4-CCE2426D40B8}"/>
          </ac:picMkLst>
        </pc:picChg>
        <pc:picChg chg="add mod">
          <ac:chgData name="Ellie van der Schriek" userId="01acfe812754a3be" providerId="LiveId" clId="{8195DE33-F721-46E3-8B2C-E2015D917AAC}" dt="2023-11-14T09:20:34.745" v="663" actId="14100"/>
          <ac:picMkLst>
            <pc:docMk/>
            <pc:sldMk cId="591817116" sldId="264"/>
            <ac:picMk id="11" creationId="{CBC82613-A82C-E03C-43F1-DEA46C63B6B7}"/>
          </ac:picMkLst>
        </pc:picChg>
        <pc:picChg chg="add mod modCrop">
          <ac:chgData name="Ellie van der Schriek" userId="01acfe812754a3be" providerId="LiveId" clId="{8195DE33-F721-46E3-8B2C-E2015D917AAC}" dt="2023-11-14T09:15:28.375" v="573" actId="14100"/>
          <ac:picMkLst>
            <pc:docMk/>
            <pc:sldMk cId="591817116" sldId="264"/>
            <ac:picMk id="15" creationId="{B26DDBE3-C31C-564E-92B2-09F965F2D48E}"/>
          </ac:picMkLst>
        </pc:picChg>
        <pc:picChg chg="add mod modCrop">
          <ac:chgData name="Ellie van der Schriek" userId="01acfe812754a3be" providerId="LiveId" clId="{8195DE33-F721-46E3-8B2C-E2015D917AAC}" dt="2023-11-14T09:19:56.388" v="658" actId="1076"/>
          <ac:picMkLst>
            <pc:docMk/>
            <pc:sldMk cId="591817116" sldId="264"/>
            <ac:picMk id="17" creationId="{96BD1060-ACBE-B81F-8168-50B09A6D07BA}"/>
          </ac:picMkLst>
        </pc:picChg>
        <pc:picChg chg="add mod modCrop">
          <ac:chgData name="Ellie van der Schriek" userId="01acfe812754a3be" providerId="LiveId" clId="{8195DE33-F721-46E3-8B2C-E2015D917AAC}" dt="2023-11-14T09:19:43.560" v="656" actId="1076"/>
          <ac:picMkLst>
            <pc:docMk/>
            <pc:sldMk cId="591817116" sldId="264"/>
            <ac:picMk id="19" creationId="{C28D9082-EC16-9BBB-1FDC-A0217B816858}"/>
          </ac:picMkLst>
        </pc:picChg>
        <pc:picChg chg="add mod modCrop">
          <ac:chgData name="Ellie van der Schriek" userId="01acfe812754a3be" providerId="LiveId" clId="{8195DE33-F721-46E3-8B2C-E2015D917AAC}" dt="2023-11-14T09:20:02.628" v="659" actId="1076"/>
          <ac:picMkLst>
            <pc:docMk/>
            <pc:sldMk cId="591817116" sldId="264"/>
            <ac:picMk id="21" creationId="{D3BB32C3-E4C0-BFD9-EA3A-4481F6F2C0FD}"/>
          </ac:picMkLst>
        </pc:picChg>
        <pc:picChg chg="del">
          <ac:chgData name="Ellie van der Schriek" userId="01acfe812754a3be" providerId="LiveId" clId="{8195DE33-F721-46E3-8B2C-E2015D917AAC}" dt="2023-11-14T09:07:12.946" v="480" actId="478"/>
          <ac:picMkLst>
            <pc:docMk/>
            <pc:sldMk cId="591817116" sldId="264"/>
            <ac:picMk id="7170" creationId="{00000000-0000-0000-0000-000000000000}"/>
          </ac:picMkLst>
        </pc:picChg>
      </pc:sldChg>
      <pc:sldChg chg="addSp delSp modSp mod">
        <pc:chgData name="Ellie van der Schriek" userId="01acfe812754a3be" providerId="LiveId" clId="{8195DE33-F721-46E3-8B2C-E2015D917AAC}" dt="2023-11-14T09:28:32.456" v="755" actId="732"/>
        <pc:sldMkLst>
          <pc:docMk/>
          <pc:sldMk cId="159003881" sldId="266"/>
        </pc:sldMkLst>
        <pc:spChg chg="add del mod">
          <ac:chgData name="Ellie van der Schriek" userId="01acfe812754a3be" providerId="LiveId" clId="{8195DE33-F721-46E3-8B2C-E2015D917AAC}" dt="2023-11-14T09:25:21.468" v="705"/>
          <ac:spMkLst>
            <pc:docMk/>
            <pc:sldMk cId="159003881" sldId="266"/>
            <ac:spMk id="3" creationId="{6095DE30-6F86-FAC3-F2A4-7937088E9AC1}"/>
          </ac:spMkLst>
        </pc:spChg>
        <pc:spChg chg="add del mod">
          <ac:chgData name="Ellie van der Schriek" userId="01acfe812754a3be" providerId="LiveId" clId="{8195DE33-F721-46E3-8B2C-E2015D917AAC}" dt="2023-11-14T09:25:21.468" v="705"/>
          <ac:spMkLst>
            <pc:docMk/>
            <pc:sldMk cId="159003881" sldId="266"/>
            <ac:spMk id="6" creationId="{5C8D02FB-0399-4500-0B85-05234CC4EC51}"/>
          </ac:spMkLst>
        </pc:spChg>
        <pc:spChg chg="mod">
          <ac:chgData name="Ellie van der Schriek" userId="01acfe812754a3be" providerId="LiveId" clId="{8195DE33-F721-46E3-8B2C-E2015D917AAC}" dt="2023-11-14T09:28:18.976" v="754" actId="1076"/>
          <ac:spMkLst>
            <pc:docMk/>
            <pc:sldMk cId="159003881" sldId="266"/>
            <ac:spMk id="10" creationId="{00000000-0000-0000-0000-000000000000}"/>
          </ac:spMkLst>
        </pc:spChg>
        <pc:spChg chg="add del mod">
          <ac:chgData name="Ellie van der Schriek" userId="01acfe812754a3be" providerId="LiveId" clId="{8195DE33-F721-46E3-8B2C-E2015D917AAC}" dt="2023-11-14T09:25:57.255" v="725" actId="478"/>
          <ac:spMkLst>
            <pc:docMk/>
            <pc:sldMk cId="159003881" sldId="266"/>
            <ac:spMk id="24" creationId="{5CBA1801-C457-D917-6AB9-1A7298BA90CF}"/>
          </ac:spMkLst>
        </pc:spChg>
        <pc:picChg chg="del">
          <ac:chgData name="Ellie van der Schriek" userId="01acfe812754a3be" providerId="LiveId" clId="{8195DE33-F721-46E3-8B2C-E2015D917AAC}" dt="2023-11-14T09:25:16.322" v="702" actId="478"/>
          <ac:picMkLst>
            <pc:docMk/>
            <pc:sldMk cId="159003881" sldId="266"/>
            <ac:picMk id="5" creationId="{EAF63D9C-32C7-3748-B8D4-A4ED294AC7CA}"/>
          </ac:picMkLst>
        </pc:picChg>
        <pc:picChg chg="del">
          <ac:chgData name="Ellie van der Schriek" userId="01acfe812754a3be" providerId="LiveId" clId="{8195DE33-F721-46E3-8B2C-E2015D917AAC}" dt="2023-11-14T09:25:17.152" v="703" actId="478"/>
          <ac:picMkLst>
            <pc:docMk/>
            <pc:sldMk cId="159003881" sldId="266"/>
            <ac:picMk id="7" creationId="{B23E49A5-AE79-B8C8-6F41-BA0DC5A4AB34}"/>
          </ac:picMkLst>
        </pc:picChg>
        <pc:picChg chg="del">
          <ac:chgData name="Ellie van der Schriek" userId="01acfe812754a3be" providerId="LiveId" clId="{8195DE33-F721-46E3-8B2C-E2015D917AAC}" dt="2023-11-14T09:25:15.795" v="701" actId="478"/>
          <ac:picMkLst>
            <pc:docMk/>
            <pc:sldMk cId="159003881" sldId="266"/>
            <ac:picMk id="9" creationId="{6104AC9D-9948-883C-9453-8F8FCE6F7D58}"/>
          </ac:picMkLst>
        </pc:picChg>
        <pc:picChg chg="add del mod">
          <ac:chgData name="Ellie van der Schriek" userId="01acfe812754a3be" providerId="LiveId" clId="{8195DE33-F721-46E3-8B2C-E2015D917AAC}" dt="2023-11-14T09:25:42.928" v="721" actId="478"/>
          <ac:picMkLst>
            <pc:docMk/>
            <pc:sldMk cId="159003881" sldId="266"/>
            <ac:picMk id="11" creationId="{E3D2DF1D-3E66-4B4C-D4DF-24AB6EAF4763}"/>
          </ac:picMkLst>
        </pc:picChg>
        <pc:picChg chg="del">
          <ac:chgData name="Ellie van der Schriek" userId="01acfe812754a3be" providerId="LiveId" clId="{8195DE33-F721-46E3-8B2C-E2015D917AAC}" dt="2023-11-14T09:25:18.665" v="704" actId="478"/>
          <ac:picMkLst>
            <pc:docMk/>
            <pc:sldMk cId="159003881" sldId="266"/>
            <ac:picMk id="12" creationId="{BBBE15BD-0597-78B7-A835-39CD5110FD55}"/>
          </ac:picMkLst>
        </pc:picChg>
        <pc:picChg chg="add mod modCrop">
          <ac:chgData name="Ellie van der Schriek" userId="01acfe812754a3be" providerId="LiveId" clId="{8195DE33-F721-46E3-8B2C-E2015D917AAC}" dt="2023-11-14T09:26:29.252" v="730" actId="14100"/>
          <ac:picMkLst>
            <pc:docMk/>
            <pc:sldMk cId="159003881" sldId="266"/>
            <ac:picMk id="16" creationId="{29202B3E-CF93-BEA6-A4B5-ED8BF99F6BB2}"/>
          </ac:picMkLst>
        </pc:picChg>
        <pc:picChg chg="add mod ord">
          <ac:chgData name="Ellie van der Schriek" userId="01acfe812754a3be" providerId="LiveId" clId="{8195DE33-F721-46E3-8B2C-E2015D917AAC}" dt="2023-11-14T09:27:52.675" v="749" actId="170"/>
          <ac:picMkLst>
            <pc:docMk/>
            <pc:sldMk cId="159003881" sldId="266"/>
            <ac:picMk id="18" creationId="{FE24594A-4B6F-6F7E-DB77-93AB208CE8E8}"/>
          </ac:picMkLst>
        </pc:picChg>
        <pc:picChg chg="add mod">
          <ac:chgData name="Ellie van der Schriek" userId="01acfe812754a3be" providerId="LiveId" clId="{8195DE33-F721-46E3-8B2C-E2015D917AAC}" dt="2023-11-14T09:27:49.120" v="748" actId="14100"/>
          <ac:picMkLst>
            <pc:docMk/>
            <pc:sldMk cId="159003881" sldId="266"/>
            <ac:picMk id="20" creationId="{BE8FFD1D-CA76-A0C2-AC6D-42F72CA81BEE}"/>
          </ac:picMkLst>
        </pc:picChg>
        <pc:picChg chg="add mod ord modCrop">
          <ac:chgData name="Ellie van der Schriek" userId="01acfe812754a3be" providerId="LiveId" clId="{8195DE33-F721-46E3-8B2C-E2015D917AAC}" dt="2023-11-14T09:28:32.456" v="755" actId="732"/>
          <ac:picMkLst>
            <pc:docMk/>
            <pc:sldMk cId="159003881" sldId="266"/>
            <ac:picMk id="22" creationId="{E9AA7523-7F48-BCAA-F5C1-AE003BF023B1}"/>
          </ac:picMkLst>
        </pc:picChg>
      </pc:sldChg>
      <pc:sldChg chg="addSp delSp modSp mod modClrScheme chgLayout">
        <pc:chgData name="Ellie van der Schriek" userId="01acfe812754a3be" providerId="LiveId" clId="{8195DE33-F721-46E3-8B2C-E2015D917AAC}" dt="2023-11-14T09:31:41.268" v="771" actId="1076"/>
        <pc:sldMkLst>
          <pc:docMk/>
          <pc:sldMk cId="2575972603" sldId="267"/>
        </pc:sldMkLst>
        <pc:spChg chg="del mod ord">
          <ac:chgData name="Ellie van der Schriek" userId="01acfe812754a3be" providerId="LiveId" clId="{8195DE33-F721-46E3-8B2C-E2015D917AAC}" dt="2023-11-14T09:31:02.069" v="765" actId="700"/>
          <ac:spMkLst>
            <pc:docMk/>
            <pc:sldMk cId="2575972603" sldId="267"/>
            <ac:spMk id="2" creationId="{00000000-0000-0000-0000-000000000000}"/>
          </ac:spMkLst>
        </pc:spChg>
        <pc:spChg chg="add del mod">
          <ac:chgData name="Ellie van der Schriek" userId="01acfe812754a3be" providerId="LiveId" clId="{8195DE33-F721-46E3-8B2C-E2015D917AAC}" dt="2023-11-14T09:31:02.069" v="765" actId="700"/>
          <ac:spMkLst>
            <pc:docMk/>
            <pc:sldMk cId="2575972603" sldId="267"/>
            <ac:spMk id="4" creationId="{0B92D3DB-66A9-F9A8-EE6A-C148CA9E3968}"/>
          </ac:spMkLst>
        </pc:spChg>
        <pc:spChg chg="add del mod ord">
          <ac:chgData name="Ellie van der Schriek" userId="01acfe812754a3be" providerId="LiveId" clId="{8195DE33-F721-46E3-8B2C-E2015D917AAC}" dt="2023-11-14T09:31:16.866" v="766" actId="931"/>
          <ac:spMkLst>
            <pc:docMk/>
            <pc:sldMk cId="2575972603" sldId="267"/>
            <ac:spMk id="6" creationId="{6647BDD5-55B3-AA0B-628E-472E09229E18}"/>
          </ac:spMkLst>
        </pc:spChg>
        <pc:spChg chg="mod ord">
          <ac:chgData name="Ellie van der Schriek" userId="01acfe812754a3be" providerId="LiveId" clId="{8195DE33-F721-46E3-8B2C-E2015D917AAC}" dt="2023-11-14T09:31:02.069" v="765" actId="700"/>
          <ac:spMkLst>
            <pc:docMk/>
            <pc:sldMk cId="2575972603" sldId="267"/>
            <ac:spMk id="10" creationId="{00000000-0000-0000-0000-000000000000}"/>
          </ac:spMkLst>
        </pc:spChg>
        <pc:picChg chg="del">
          <ac:chgData name="Ellie van der Schriek" userId="01acfe812754a3be" providerId="LiveId" clId="{8195DE33-F721-46E3-8B2C-E2015D917AAC}" dt="2023-11-14T09:29:03.360" v="764" actId="478"/>
          <ac:picMkLst>
            <pc:docMk/>
            <pc:sldMk cId="2575972603" sldId="267"/>
            <ac:picMk id="5" creationId="{4A918A96-E4C8-E5F9-BBEC-4292F78E239C}"/>
          </ac:picMkLst>
        </pc:picChg>
        <pc:picChg chg="add mod">
          <ac:chgData name="Ellie van der Schriek" userId="01acfe812754a3be" providerId="LiveId" clId="{8195DE33-F721-46E3-8B2C-E2015D917AAC}" dt="2023-11-14T09:31:41.268" v="771" actId="1076"/>
          <ac:picMkLst>
            <pc:docMk/>
            <pc:sldMk cId="2575972603" sldId="267"/>
            <ac:picMk id="8" creationId="{256823BD-4191-0BA9-9ED4-C1B7032DEDC1}"/>
          </ac:picMkLst>
        </pc:picChg>
        <pc:picChg chg="del">
          <ac:chgData name="Ellie van der Schriek" userId="01acfe812754a3be" providerId="LiveId" clId="{8195DE33-F721-46E3-8B2C-E2015D917AAC}" dt="2023-11-14T09:29:01.917" v="762" actId="478"/>
          <ac:picMkLst>
            <pc:docMk/>
            <pc:sldMk cId="2575972603" sldId="267"/>
            <ac:picMk id="9219" creationId="{00000000-0000-0000-0000-000000000000}"/>
          </ac:picMkLst>
        </pc:picChg>
        <pc:picChg chg="del">
          <ac:chgData name="Ellie van der Schriek" userId="01acfe812754a3be" providerId="LiveId" clId="{8195DE33-F721-46E3-8B2C-E2015D917AAC}" dt="2023-11-14T09:29:02.837" v="763" actId="478"/>
          <ac:picMkLst>
            <pc:docMk/>
            <pc:sldMk cId="2575972603" sldId="267"/>
            <ac:picMk id="9220" creationId="{00000000-0000-0000-0000-000000000000}"/>
          </ac:picMkLst>
        </pc:picChg>
        <pc:picChg chg="del">
          <ac:chgData name="Ellie van der Schriek" userId="01acfe812754a3be" providerId="LiveId" clId="{8195DE33-F721-46E3-8B2C-E2015D917AAC}" dt="2023-11-14T09:29:00.435" v="761" actId="478"/>
          <ac:picMkLst>
            <pc:docMk/>
            <pc:sldMk cId="2575972603" sldId="267"/>
            <ac:picMk id="9221" creationId="{00000000-0000-0000-0000-000000000000}"/>
          </ac:picMkLst>
        </pc:picChg>
      </pc:sldChg>
      <pc:sldChg chg="addSp delSp modSp mod">
        <pc:chgData name="Ellie van der Schriek" userId="01acfe812754a3be" providerId="LiveId" clId="{8195DE33-F721-46E3-8B2C-E2015D917AAC}" dt="2023-11-14T09:40:31.336" v="852" actId="1038"/>
        <pc:sldMkLst>
          <pc:docMk/>
          <pc:sldMk cId="2200631961" sldId="268"/>
        </pc:sldMkLst>
        <pc:spChg chg="del">
          <ac:chgData name="Ellie van der Schriek" userId="01acfe812754a3be" providerId="LiveId" clId="{8195DE33-F721-46E3-8B2C-E2015D917AAC}" dt="2023-11-14T09:35:00.092" v="782"/>
          <ac:spMkLst>
            <pc:docMk/>
            <pc:sldMk cId="2200631961" sldId="268"/>
            <ac:spMk id="3" creationId="{00000000-0000-0000-0000-000000000000}"/>
          </ac:spMkLst>
        </pc:spChg>
        <pc:spChg chg="mod">
          <ac:chgData name="Ellie van der Schriek" userId="01acfe812754a3be" providerId="LiveId" clId="{8195DE33-F721-46E3-8B2C-E2015D917AAC}" dt="2023-11-14T09:39:04.875" v="839" actId="1076"/>
          <ac:spMkLst>
            <pc:docMk/>
            <pc:sldMk cId="2200631961" sldId="268"/>
            <ac:spMk id="10" creationId="{00000000-0000-0000-0000-000000000000}"/>
          </ac:spMkLst>
        </pc:spChg>
        <pc:picChg chg="add mod modCrop">
          <ac:chgData name="Ellie van der Schriek" userId="01acfe812754a3be" providerId="LiveId" clId="{8195DE33-F721-46E3-8B2C-E2015D917AAC}" dt="2023-11-14T09:40:31.336" v="852" actId="1038"/>
          <ac:picMkLst>
            <pc:docMk/>
            <pc:sldMk cId="2200631961" sldId="268"/>
            <ac:picMk id="4" creationId="{48C84CC9-8FC5-B826-DF98-1FE26B729359}"/>
          </ac:picMkLst>
        </pc:picChg>
        <pc:picChg chg="add mod modCrop">
          <ac:chgData name="Ellie van der Schriek" userId="01acfe812754a3be" providerId="LiveId" clId="{8195DE33-F721-46E3-8B2C-E2015D917AAC}" dt="2023-11-14T09:37:37.650" v="823" actId="18131"/>
          <ac:picMkLst>
            <pc:docMk/>
            <pc:sldMk cId="2200631961" sldId="268"/>
            <ac:picMk id="6" creationId="{B721AE8B-91B3-2446-731C-FBFBFE5916D0}"/>
          </ac:picMkLst>
        </pc:picChg>
        <pc:picChg chg="add mod modCrop">
          <ac:chgData name="Ellie van der Schriek" userId="01acfe812754a3be" providerId="LiveId" clId="{8195DE33-F721-46E3-8B2C-E2015D917AAC}" dt="2023-11-14T09:38:44.780" v="834" actId="18131"/>
          <ac:picMkLst>
            <pc:docMk/>
            <pc:sldMk cId="2200631961" sldId="268"/>
            <ac:picMk id="8" creationId="{CE7DDCE9-6428-FA01-CCEB-53A7DE62DFC6}"/>
          </ac:picMkLst>
        </pc:picChg>
        <pc:picChg chg="add del mod modCrop">
          <ac:chgData name="Ellie van der Schriek" userId="01acfe812754a3be" providerId="LiveId" clId="{8195DE33-F721-46E3-8B2C-E2015D917AAC}" dt="2023-11-14T09:35:57.820" v="808" actId="478"/>
          <ac:picMkLst>
            <pc:docMk/>
            <pc:sldMk cId="2200631961" sldId="268"/>
            <ac:picMk id="11" creationId="{E4A82EA2-CBA8-EBF3-4862-A3807251A0D6}"/>
          </ac:picMkLst>
        </pc:picChg>
        <pc:picChg chg="add mod modCrop">
          <ac:chgData name="Ellie van der Schriek" userId="01acfe812754a3be" providerId="LiveId" clId="{8195DE33-F721-46E3-8B2C-E2015D917AAC}" dt="2023-11-14T09:40:16.867" v="846" actId="1076"/>
          <ac:picMkLst>
            <pc:docMk/>
            <pc:sldMk cId="2200631961" sldId="268"/>
            <ac:picMk id="15" creationId="{A3A40D9B-780A-D1E6-F84A-7BC0E6457081}"/>
          </ac:picMkLst>
        </pc:picChg>
        <pc:picChg chg="add mod modCrop">
          <ac:chgData name="Ellie van der Schriek" userId="01acfe812754a3be" providerId="LiveId" clId="{8195DE33-F721-46E3-8B2C-E2015D917AAC}" dt="2023-11-14T09:37:50.379" v="824" actId="1076"/>
          <ac:picMkLst>
            <pc:docMk/>
            <pc:sldMk cId="2200631961" sldId="268"/>
            <ac:picMk id="17" creationId="{BE28B8CF-E420-0EBD-C81B-07B249A33073}"/>
          </ac:picMkLst>
        </pc:picChg>
        <pc:picChg chg="del">
          <ac:chgData name="Ellie van der Schriek" userId="01acfe812754a3be" providerId="LiveId" clId="{8195DE33-F721-46E3-8B2C-E2015D917AAC}" dt="2023-11-14T09:32:02.475" v="778" actId="478"/>
          <ac:picMkLst>
            <pc:docMk/>
            <pc:sldMk cId="2200631961" sldId="268"/>
            <ac:picMk id="10242" creationId="{00000000-0000-0000-0000-000000000000}"/>
          </ac:picMkLst>
        </pc:picChg>
        <pc:picChg chg="del">
          <ac:chgData name="Ellie van der Schriek" userId="01acfe812754a3be" providerId="LiveId" clId="{8195DE33-F721-46E3-8B2C-E2015D917AAC}" dt="2023-11-14T09:32:04.638" v="781" actId="478"/>
          <ac:picMkLst>
            <pc:docMk/>
            <pc:sldMk cId="2200631961" sldId="268"/>
            <ac:picMk id="10243" creationId="{00000000-0000-0000-0000-000000000000}"/>
          </ac:picMkLst>
        </pc:picChg>
        <pc:picChg chg="del">
          <ac:chgData name="Ellie van der Schriek" userId="01acfe812754a3be" providerId="LiveId" clId="{8195DE33-F721-46E3-8B2C-E2015D917AAC}" dt="2023-11-14T09:32:03.093" v="779" actId="478"/>
          <ac:picMkLst>
            <pc:docMk/>
            <pc:sldMk cId="2200631961" sldId="268"/>
            <ac:picMk id="10244" creationId="{00000000-0000-0000-0000-000000000000}"/>
          </ac:picMkLst>
        </pc:picChg>
        <pc:picChg chg="del">
          <ac:chgData name="Ellie van der Schriek" userId="01acfe812754a3be" providerId="LiveId" clId="{8195DE33-F721-46E3-8B2C-E2015D917AAC}" dt="2023-11-14T09:32:03.983" v="780" actId="478"/>
          <ac:picMkLst>
            <pc:docMk/>
            <pc:sldMk cId="2200631961" sldId="268"/>
            <ac:picMk id="10245" creationId="{00000000-0000-0000-0000-000000000000}"/>
          </ac:picMkLst>
        </pc:picChg>
      </pc:sldChg>
      <pc:sldChg chg="addSp delSp modSp mod">
        <pc:chgData name="Ellie van der Schriek" userId="01acfe812754a3be" providerId="LiveId" clId="{8195DE33-F721-46E3-8B2C-E2015D917AAC}" dt="2023-11-14T09:48:51.656" v="899" actId="732"/>
        <pc:sldMkLst>
          <pc:docMk/>
          <pc:sldMk cId="1225735573" sldId="269"/>
        </pc:sldMkLst>
        <pc:spChg chg="mod">
          <ac:chgData name="Ellie van der Schriek" userId="01acfe812754a3be" providerId="LiveId" clId="{8195DE33-F721-46E3-8B2C-E2015D917AAC}" dt="2023-11-14T09:46:53.629" v="882" actId="1076"/>
          <ac:spMkLst>
            <pc:docMk/>
            <pc:sldMk cId="1225735573" sldId="269"/>
            <ac:spMk id="10" creationId="{00000000-0000-0000-0000-000000000000}"/>
          </ac:spMkLst>
        </pc:spChg>
        <pc:picChg chg="del">
          <ac:chgData name="Ellie van der Schriek" userId="01acfe812754a3be" providerId="LiveId" clId="{8195DE33-F721-46E3-8B2C-E2015D917AAC}" dt="2023-11-14T09:40:51.889" v="857" actId="478"/>
          <ac:picMkLst>
            <pc:docMk/>
            <pc:sldMk cId="1225735573" sldId="269"/>
            <ac:picMk id="3" creationId="{E1E9D5AB-1768-0C62-6C28-2C7B9FF82054}"/>
          </ac:picMkLst>
        </pc:picChg>
        <pc:picChg chg="add mod ord modCrop">
          <ac:chgData name="Ellie van der Schriek" userId="01acfe812754a3be" providerId="LiveId" clId="{8195DE33-F721-46E3-8B2C-E2015D917AAC}" dt="2023-11-14T09:47:37.101" v="889" actId="14100"/>
          <ac:picMkLst>
            <pc:docMk/>
            <pc:sldMk cId="1225735573" sldId="269"/>
            <ac:picMk id="4" creationId="{34C819AF-786D-3ABA-61C8-25121C938F92}"/>
          </ac:picMkLst>
        </pc:picChg>
        <pc:picChg chg="del mod">
          <ac:chgData name="Ellie van der Schriek" userId="01acfe812754a3be" providerId="LiveId" clId="{8195DE33-F721-46E3-8B2C-E2015D917AAC}" dt="2023-11-14T09:40:53.666" v="860" actId="478"/>
          <ac:picMkLst>
            <pc:docMk/>
            <pc:sldMk cId="1225735573" sldId="269"/>
            <ac:picMk id="5" creationId="{E75E3E29-3170-BCCB-E2F1-F48D2157F093}"/>
          </ac:picMkLst>
        </pc:picChg>
        <pc:picChg chg="del">
          <ac:chgData name="Ellie van der Schriek" userId="01acfe812754a3be" providerId="LiveId" clId="{8195DE33-F721-46E3-8B2C-E2015D917AAC}" dt="2023-11-14T09:40:52.677" v="858" actId="478"/>
          <ac:picMkLst>
            <pc:docMk/>
            <pc:sldMk cId="1225735573" sldId="269"/>
            <ac:picMk id="7" creationId="{85CCC78F-0D3E-6189-F6F9-BD1F0F483DAD}"/>
          </ac:picMkLst>
        </pc:picChg>
        <pc:picChg chg="add mod modCrop">
          <ac:chgData name="Ellie van der Schriek" userId="01acfe812754a3be" providerId="LiveId" clId="{8195DE33-F721-46E3-8B2C-E2015D917AAC}" dt="2023-11-14T09:48:42.818" v="898" actId="18131"/>
          <ac:picMkLst>
            <pc:docMk/>
            <pc:sldMk cId="1225735573" sldId="269"/>
            <ac:picMk id="8" creationId="{4B66AA4E-9C83-FA00-2566-D393B49A5CF9}"/>
          </ac:picMkLst>
        </pc:picChg>
        <pc:picChg chg="add mod modCrop">
          <ac:chgData name="Ellie van der Schriek" userId="01acfe812754a3be" providerId="LiveId" clId="{8195DE33-F721-46E3-8B2C-E2015D917AAC}" dt="2023-11-14T09:45:56.137" v="877" actId="1076"/>
          <ac:picMkLst>
            <pc:docMk/>
            <pc:sldMk cId="1225735573" sldId="269"/>
            <ac:picMk id="11" creationId="{67C63AC1-8DDB-6876-A4C4-D60E4953954C}"/>
          </ac:picMkLst>
        </pc:picChg>
        <pc:picChg chg="add mod modCrop">
          <ac:chgData name="Ellie van der Schriek" userId="01acfe812754a3be" providerId="LiveId" clId="{8195DE33-F721-46E3-8B2C-E2015D917AAC}" dt="2023-11-14T09:48:51.656" v="899" actId="732"/>
          <ac:picMkLst>
            <pc:docMk/>
            <pc:sldMk cId="1225735573" sldId="269"/>
            <ac:picMk id="14" creationId="{775BB007-938D-10C9-5D85-0F4333A32DC1}"/>
          </ac:picMkLst>
        </pc:picChg>
        <pc:picChg chg="del">
          <ac:chgData name="Ellie van der Schriek" userId="01acfe812754a3be" providerId="LiveId" clId="{8195DE33-F721-46E3-8B2C-E2015D917AAC}" dt="2023-11-14T09:40:58.141" v="861" actId="478"/>
          <ac:picMkLst>
            <pc:docMk/>
            <pc:sldMk cId="1225735573" sldId="269"/>
            <ac:picMk id="11268" creationId="{00000000-0000-0000-0000-000000000000}"/>
          </ac:picMkLst>
        </pc:picChg>
      </pc:sldChg>
      <pc:sldChg chg="addSp delSp modSp mod">
        <pc:chgData name="Ellie van der Schriek" userId="01acfe812754a3be" providerId="LiveId" clId="{8195DE33-F721-46E3-8B2C-E2015D917AAC}" dt="2023-11-14T09:54:44.845" v="963" actId="14100"/>
        <pc:sldMkLst>
          <pc:docMk/>
          <pc:sldMk cId="2166974864" sldId="270"/>
        </pc:sldMkLst>
        <pc:spChg chg="add del mod">
          <ac:chgData name="Ellie van der Schriek" userId="01acfe812754a3be" providerId="LiveId" clId="{8195DE33-F721-46E3-8B2C-E2015D917AAC}" dt="2023-11-14T09:50:39.151" v="906" actId="478"/>
          <ac:spMkLst>
            <pc:docMk/>
            <pc:sldMk cId="2166974864" sldId="270"/>
            <ac:spMk id="4" creationId="{5E79BFA0-29C7-4774-9B8C-D2481B1C7B44}"/>
          </ac:spMkLst>
        </pc:spChg>
        <pc:spChg chg="mod">
          <ac:chgData name="Ellie van der Schriek" userId="01acfe812754a3be" providerId="LiveId" clId="{8195DE33-F721-46E3-8B2C-E2015D917AAC}" dt="2023-11-14T09:54:44.845" v="963" actId="14100"/>
          <ac:spMkLst>
            <pc:docMk/>
            <pc:sldMk cId="2166974864" sldId="270"/>
            <ac:spMk id="10" creationId="{00000000-0000-0000-0000-000000000000}"/>
          </ac:spMkLst>
        </pc:spChg>
        <pc:picChg chg="del">
          <ac:chgData name="Ellie van der Schriek" userId="01acfe812754a3be" providerId="LiveId" clId="{8195DE33-F721-46E3-8B2C-E2015D917AAC}" dt="2023-11-14T09:49:16.919" v="904" actId="478"/>
          <ac:picMkLst>
            <pc:docMk/>
            <pc:sldMk cId="2166974864" sldId="270"/>
            <ac:picMk id="3" creationId="{F4F05EFC-4045-6A27-BDDC-F582326BAD99}"/>
          </ac:picMkLst>
        </pc:picChg>
        <pc:picChg chg="del">
          <ac:chgData name="Ellie van der Schriek" userId="01acfe812754a3be" providerId="LiveId" clId="{8195DE33-F721-46E3-8B2C-E2015D917AAC}" dt="2023-11-14T09:49:18.977" v="905" actId="478"/>
          <ac:picMkLst>
            <pc:docMk/>
            <pc:sldMk cId="2166974864" sldId="270"/>
            <ac:picMk id="5" creationId="{55FC26AE-92C1-0C2D-8351-0B662B5DCBB0}"/>
          </ac:picMkLst>
        </pc:picChg>
        <pc:picChg chg="add mod">
          <ac:chgData name="Ellie van der Schriek" userId="01acfe812754a3be" providerId="LiveId" clId="{8195DE33-F721-46E3-8B2C-E2015D917AAC}" dt="2023-11-14T09:52:07.534" v="943" actId="1076"/>
          <ac:picMkLst>
            <pc:docMk/>
            <pc:sldMk cId="2166974864" sldId="270"/>
            <ac:picMk id="7" creationId="{FC00990D-96B6-3438-2EB8-F49A1BC7AAF7}"/>
          </ac:picMkLst>
        </pc:picChg>
        <pc:picChg chg="add mod modCrop">
          <ac:chgData name="Ellie van der Schriek" userId="01acfe812754a3be" providerId="LiveId" clId="{8195DE33-F721-46E3-8B2C-E2015D917AAC}" dt="2023-11-14T09:53:07.932" v="951" actId="732"/>
          <ac:picMkLst>
            <pc:docMk/>
            <pc:sldMk cId="2166974864" sldId="270"/>
            <ac:picMk id="9" creationId="{A931E0E6-C41D-DDE4-2DAC-4833E6034C81}"/>
          </ac:picMkLst>
        </pc:picChg>
        <pc:picChg chg="add mod ord modCrop">
          <ac:chgData name="Ellie van der Schriek" userId="01acfe812754a3be" providerId="LiveId" clId="{8195DE33-F721-46E3-8B2C-E2015D917AAC}" dt="2023-11-14T09:53:36.363" v="953" actId="1076"/>
          <ac:picMkLst>
            <pc:docMk/>
            <pc:sldMk cId="2166974864" sldId="270"/>
            <ac:picMk id="12" creationId="{4A8D2C88-C052-C070-95B6-300A3A411F55}"/>
          </ac:picMkLst>
        </pc:picChg>
        <pc:picChg chg="add mod ord">
          <ac:chgData name="Ellie van der Schriek" userId="01acfe812754a3be" providerId="LiveId" clId="{8195DE33-F721-46E3-8B2C-E2015D917AAC}" dt="2023-11-14T09:54:32.604" v="960" actId="1076"/>
          <ac:picMkLst>
            <pc:docMk/>
            <pc:sldMk cId="2166974864" sldId="270"/>
            <ac:picMk id="16" creationId="{E804D158-2DFB-793F-7E36-8961B1C4CDE3}"/>
          </ac:picMkLst>
        </pc:picChg>
        <pc:picChg chg="add mod modCrop">
          <ac:chgData name="Ellie van der Schriek" userId="01acfe812754a3be" providerId="LiveId" clId="{8195DE33-F721-46E3-8B2C-E2015D917AAC}" dt="2023-11-14T09:54:09.540" v="957" actId="18131"/>
          <ac:picMkLst>
            <pc:docMk/>
            <pc:sldMk cId="2166974864" sldId="270"/>
            <ac:picMk id="18" creationId="{7A24572C-5089-524F-ECA9-F8765DA43E60}"/>
          </ac:picMkLst>
        </pc:picChg>
        <pc:picChg chg="add mod">
          <ac:chgData name="Ellie van der Schriek" userId="01acfe812754a3be" providerId="LiveId" clId="{8195DE33-F721-46E3-8B2C-E2015D917AAC}" dt="2023-11-14T09:50:49.971" v="921" actId="1076"/>
          <ac:picMkLst>
            <pc:docMk/>
            <pc:sldMk cId="2166974864" sldId="270"/>
            <ac:picMk id="20" creationId="{198FC356-5D25-5C91-5D3A-B7DD5579AAA5}"/>
          </ac:picMkLst>
        </pc:picChg>
      </pc:sldChg>
      <pc:sldChg chg="addSp delSp modSp mod">
        <pc:chgData name="Ellie van der Schriek" userId="01acfe812754a3be" providerId="LiveId" clId="{8195DE33-F721-46E3-8B2C-E2015D917AAC}" dt="2023-11-14T10:30:42.008" v="1187" actId="14100"/>
        <pc:sldMkLst>
          <pc:docMk/>
          <pc:sldMk cId="4194009782" sldId="272"/>
        </pc:sldMkLst>
        <pc:spChg chg="mod">
          <ac:chgData name="Ellie van der Schriek" userId="01acfe812754a3be" providerId="LiveId" clId="{8195DE33-F721-46E3-8B2C-E2015D917AAC}" dt="2023-11-14T10:29:33.697" v="1171" actId="14100"/>
          <ac:spMkLst>
            <pc:docMk/>
            <pc:sldMk cId="4194009782" sldId="272"/>
            <ac:spMk id="10" creationId="{00000000-0000-0000-0000-000000000000}"/>
          </ac:spMkLst>
        </pc:spChg>
        <pc:picChg chg="del">
          <ac:chgData name="Ellie van der Schriek" userId="01acfe812754a3be" providerId="LiveId" clId="{8195DE33-F721-46E3-8B2C-E2015D917AAC}" dt="2023-11-14T10:23:14.910" v="1092" actId="478"/>
          <ac:picMkLst>
            <pc:docMk/>
            <pc:sldMk cId="4194009782" sldId="272"/>
            <ac:picMk id="3" creationId="{602E7356-C35E-0FDC-F251-BEF5C7301C7A}"/>
          </ac:picMkLst>
        </pc:picChg>
        <pc:picChg chg="add mod">
          <ac:chgData name="Ellie van der Schriek" userId="01acfe812754a3be" providerId="LiveId" clId="{8195DE33-F721-46E3-8B2C-E2015D917AAC}" dt="2023-11-14T10:29:37.967" v="1172" actId="14100"/>
          <ac:picMkLst>
            <pc:docMk/>
            <pc:sldMk cId="4194009782" sldId="272"/>
            <ac:picMk id="4" creationId="{9D6CB3D1-C718-E192-D724-7180B5A7DE87}"/>
          </ac:picMkLst>
        </pc:picChg>
        <pc:picChg chg="add mod modCrop">
          <ac:chgData name="Ellie van der Schriek" userId="01acfe812754a3be" providerId="LiveId" clId="{8195DE33-F721-46E3-8B2C-E2015D917AAC}" dt="2023-11-14T10:30:42.008" v="1187" actId="14100"/>
          <ac:picMkLst>
            <pc:docMk/>
            <pc:sldMk cId="4194009782" sldId="272"/>
            <ac:picMk id="6" creationId="{8E0A2EE9-1A12-1A9F-F430-C9ED04F81EEE}"/>
          </ac:picMkLst>
        </pc:picChg>
        <pc:picChg chg="add mod modCrop">
          <ac:chgData name="Ellie van der Schriek" userId="01acfe812754a3be" providerId="LiveId" clId="{8195DE33-F721-46E3-8B2C-E2015D917AAC}" dt="2023-11-14T10:30:22.918" v="1181" actId="14100"/>
          <ac:picMkLst>
            <pc:docMk/>
            <pc:sldMk cId="4194009782" sldId="272"/>
            <ac:picMk id="8" creationId="{858FD3C4-A700-4E4D-F9CE-581915BFB95D}"/>
          </ac:picMkLst>
        </pc:picChg>
        <pc:picChg chg="add mod modCrop">
          <ac:chgData name="Ellie van der Schriek" userId="01acfe812754a3be" providerId="LiveId" clId="{8195DE33-F721-46E3-8B2C-E2015D917AAC}" dt="2023-11-14T10:30:37.028" v="1186" actId="14100"/>
          <ac:picMkLst>
            <pc:docMk/>
            <pc:sldMk cId="4194009782" sldId="272"/>
            <ac:picMk id="11" creationId="{B7F38B10-3B8C-4C7E-F262-E7A78CC3449C}"/>
          </ac:picMkLst>
        </pc:picChg>
        <pc:picChg chg="add mod modCrop">
          <ac:chgData name="Ellie van der Schriek" userId="01acfe812754a3be" providerId="LiveId" clId="{8195DE33-F721-46E3-8B2C-E2015D917AAC}" dt="2023-11-14T10:29:21.661" v="1169" actId="1076"/>
          <ac:picMkLst>
            <pc:docMk/>
            <pc:sldMk cId="4194009782" sldId="272"/>
            <ac:picMk id="15" creationId="{C409987F-FF4E-7B39-323D-63E4466DAFC5}"/>
          </ac:picMkLst>
        </pc:picChg>
      </pc:sldChg>
      <pc:sldChg chg="addSp delSp modSp mod">
        <pc:chgData name="Ellie van der Schriek" userId="01acfe812754a3be" providerId="LiveId" clId="{8195DE33-F721-46E3-8B2C-E2015D917AAC}" dt="2023-11-14T10:38:41.959" v="1286" actId="18131"/>
        <pc:sldMkLst>
          <pc:docMk/>
          <pc:sldMk cId="2170546269" sldId="273"/>
        </pc:sldMkLst>
        <pc:spChg chg="mod">
          <ac:chgData name="Ellie van der Schriek" userId="01acfe812754a3be" providerId="LiveId" clId="{8195DE33-F721-46E3-8B2C-E2015D917AAC}" dt="2023-11-14T10:31:53.775" v="1219" actId="6549"/>
          <ac:spMkLst>
            <pc:docMk/>
            <pc:sldMk cId="2170546269" sldId="273"/>
            <ac:spMk id="10" creationId="{00000000-0000-0000-0000-000000000000}"/>
          </ac:spMkLst>
        </pc:spChg>
        <pc:picChg chg="del">
          <ac:chgData name="Ellie van der Schriek" userId="01acfe812754a3be" providerId="LiveId" clId="{8195DE33-F721-46E3-8B2C-E2015D917AAC}" dt="2023-11-14T10:31:11.663" v="1204" actId="478"/>
          <ac:picMkLst>
            <pc:docMk/>
            <pc:sldMk cId="2170546269" sldId="273"/>
            <ac:picMk id="3" creationId="{FA46C8F2-AF5F-F0E6-A14B-E52252B51013}"/>
          </ac:picMkLst>
        </pc:picChg>
        <pc:picChg chg="add mod modCrop">
          <ac:chgData name="Ellie van der Schriek" userId="01acfe812754a3be" providerId="LiveId" clId="{8195DE33-F721-46E3-8B2C-E2015D917AAC}" dt="2023-11-14T10:38:23.746" v="1283" actId="14100"/>
          <ac:picMkLst>
            <pc:docMk/>
            <pc:sldMk cId="2170546269" sldId="273"/>
            <ac:picMk id="4" creationId="{7ED58927-F19F-6B3F-A8F0-9A8B3FC08705}"/>
          </ac:picMkLst>
        </pc:picChg>
        <pc:picChg chg="del">
          <ac:chgData name="Ellie van der Schriek" userId="01acfe812754a3be" providerId="LiveId" clId="{8195DE33-F721-46E3-8B2C-E2015D917AAC}" dt="2023-11-14T10:31:12.420" v="1205" actId="478"/>
          <ac:picMkLst>
            <pc:docMk/>
            <pc:sldMk cId="2170546269" sldId="273"/>
            <ac:picMk id="5" creationId="{6D1252A0-5553-A1A5-AC96-5FF1CE6FBC6D}"/>
          </ac:picMkLst>
        </pc:picChg>
        <pc:picChg chg="del">
          <ac:chgData name="Ellie van der Schriek" userId="01acfe812754a3be" providerId="LiveId" clId="{8195DE33-F721-46E3-8B2C-E2015D917AAC}" dt="2023-11-14T10:31:12.938" v="1206" actId="478"/>
          <ac:picMkLst>
            <pc:docMk/>
            <pc:sldMk cId="2170546269" sldId="273"/>
            <ac:picMk id="7" creationId="{D760B07E-346D-E660-1901-F401F4AB9F9D}"/>
          </ac:picMkLst>
        </pc:picChg>
        <pc:picChg chg="add mod modCrop">
          <ac:chgData name="Ellie van der Schriek" userId="01acfe812754a3be" providerId="LiveId" clId="{8195DE33-F721-46E3-8B2C-E2015D917AAC}" dt="2023-11-14T10:37:17.984" v="1277" actId="1076"/>
          <ac:picMkLst>
            <pc:docMk/>
            <pc:sldMk cId="2170546269" sldId="273"/>
            <ac:picMk id="8" creationId="{BB52C0FA-97FD-5236-2693-73D9E00D7D96}"/>
          </ac:picMkLst>
        </pc:picChg>
        <pc:picChg chg="del">
          <ac:chgData name="Ellie van der Schriek" userId="01acfe812754a3be" providerId="LiveId" clId="{8195DE33-F721-46E3-8B2C-E2015D917AAC}" dt="2023-11-14T10:31:14.026" v="1208" actId="478"/>
          <ac:picMkLst>
            <pc:docMk/>
            <pc:sldMk cId="2170546269" sldId="273"/>
            <ac:picMk id="9" creationId="{4C59FA16-643B-0035-A360-8EDE0487F066}"/>
          </ac:picMkLst>
        </pc:picChg>
        <pc:picChg chg="del">
          <ac:chgData name="Ellie van der Schriek" userId="01acfe812754a3be" providerId="LiveId" clId="{8195DE33-F721-46E3-8B2C-E2015D917AAC}" dt="2023-11-14T10:31:13.444" v="1207" actId="478"/>
          <ac:picMkLst>
            <pc:docMk/>
            <pc:sldMk cId="2170546269" sldId="273"/>
            <ac:picMk id="12" creationId="{4FC8B877-1314-8964-0B6C-F0BF556F9F4A}"/>
          </ac:picMkLst>
        </pc:picChg>
        <pc:picChg chg="add mod modCrop">
          <ac:chgData name="Ellie van der Schriek" userId="01acfe812754a3be" providerId="LiveId" clId="{8195DE33-F721-46E3-8B2C-E2015D917AAC}" dt="2023-11-14T10:37:09.128" v="1276" actId="14100"/>
          <ac:picMkLst>
            <pc:docMk/>
            <pc:sldMk cId="2170546269" sldId="273"/>
            <ac:picMk id="15" creationId="{A98EC4F5-D606-8C8A-23FC-6A6B49A6FE42}"/>
          </ac:picMkLst>
        </pc:picChg>
        <pc:picChg chg="add mod modCrop">
          <ac:chgData name="Ellie van der Schriek" userId="01acfe812754a3be" providerId="LiveId" clId="{8195DE33-F721-46E3-8B2C-E2015D917AAC}" dt="2023-11-14T10:38:41.959" v="1286" actId="18131"/>
          <ac:picMkLst>
            <pc:docMk/>
            <pc:sldMk cId="2170546269" sldId="273"/>
            <ac:picMk id="17" creationId="{9107020D-1D60-CFC4-85B3-EA0258635584}"/>
          </ac:picMkLst>
        </pc:picChg>
        <pc:picChg chg="add mod modCrop">
          <ac:chgData name="Ellie van der Schriek" userId="01acfe812754a3be" providerId="LiveId" clId="{8195DE33-F721-46E3-8B2C-E2015D917AAC}" dt="2023-11-14T10:36:23.701" v="1269" actId="1076"/>
          <ac:picMkLst>
            <pc:docMk/>
            <pc:sldMk cId="2170546269" sldId="273"/>
            <ac:picMk id="19" creationId="{D0AD1A24-2364-9CC0-8EC6-5B59E6AA2033}"/>
          </ac:picMkLst>
        </pc:picChg>
      </pc:sldChg>
      <pc:sldChg chg="addSp delSp modSp mod">
        <pc:chgData name="Ellie van der Schriek" userId="01acfe812754a3be" providerId="LiveId" clId="{8195DE33-F721-46E3-8B2C-E2015D917AAC}" dt="2023-11-14T10:53:20.880" v="1419" actId="1076"/>
        <pc:sldMkLst>
          <pc:docMk/>
          <pc:sldMk cId="2033305123" sldId="281"/>
        </pc:sldMkLst>
        <pc:spChg chg="mod">
          <ac:chgData name="Ellie van der Schriek" userId="01acfe812754a3be" providerId="LiveId" clId="{8195DE33-F721-46E3-8B2C-E2015D917AAC}" dt="2023-11-14T10:53:11.415" v="1418" actId="1076"/>
          <ac:spMkLst>
            <pc:docMk/>
            <pc:sldMk cId="2033305123" sldId="281"/>
            <ac:spMk id="2" creationId="{00000000-0000-0000-0000-000000000000}"/>
          </ac:spMkLst>
        </pc:spChg>
        <pc:spChg chg="mod">
          <ac:chgData name="Ellie van der Schriek" userId="01acfe812754a3be" providerId="LiveId" clId="{8195DE33-F721-46E3-8B2C-E2015D917AAC}" dt="2023-11-14T10:53:20.880" v="1419" actId="1076"/>
          <ac:spMkLst>
            <pc:docMk/>
            <pc:sldMk cId="2033305123" sldId="281"/>
            <ac:spMk id="5" creationId="{00000000-0000-0000-0000-000000000000}"/>
          </ac:spMkLst>
        </pc:spChg>
        <pc:picChg chg="add mod ord modCrop">
          <ac:chgData name="Ellie van der Schriek" userId="01acfe812754a3be" providerId="LiveId" clId="{8195DE33-F721-46E3-8B2C-E2015D917AAC}" dt="2023-11-14T10:52:59.198" v="1416" actId="732"/>
          <ac:picMkLst>
            <pc:docMk/>
            <pc:sldMk cId="2033305123" sldId="281"/>
            <ac:picMk id="4" creationId="{C7BD3965-1C55-7D9E-24BE-44B201477D61}"/>
          </ac:picMkLst>
        </pc:picChg>
        <pc:picChg chg="del">
          <ac:chgData name="Ellie van der Schriek" userId="01acfe812754a3be" providerId="LiveId" clId="{8195DE33-F721-46E3-8B2C-E2015D917AAC}" dt="2023-11-14T10:52:00.369" v="1404" actId="478"/>
          <ac:picMkLst>
            <pc:docMk/>
            <pc:sldMk cId="2033305123" sldId="281"/>
            <ac:picMk id="7170" creationId="{00000000-0000-0000-0000-000000000000}"/>
          </ac:picMkLst>
        </pc:picChg>
      </pc:sldChg>
      <pc:sldChg chg="addSp delSp modSp mod">
        <pc:chgData name="Ellie van der Schriek" userId="01acfe812754a3be" providerId="LiveId" clId="{8195DE33-F721-46E3-8B2C-E2015D917AAC}" dt="2023-11-14T10:49:03.200" v="1367" actId="1076"/>
        <pc:sldMkLst>
          <pc:docMk/>
          <pc:sldMk cId="1319784911" sldId="282"/>
        </pc:sldMkLst>
        <pc:spChg chg="mod">
          <ac:chgData name="Ellie van der Schriek" userId="01acfe812754a3be" providerId="LiveId" clId="{8195DE33-F721-46E3-8B2C-E2015D917AAC}" dt="2023-11-14T10:49:03.200" v="1367" actId="1076"/>
          <ac:spMkLst>
            <pc:docMk/>
            <pc:sldMk cId="1319784911" sldId="282"/>
            <ac:spMk id="10" creationId="{00000000-0000-0000-0000-000000000000}"/>
          </ac:spMkLst>
        </pc:spChg>
        <pc:picChg chg="add mod modCrop">
          <ac:chgData name="Ellie van der Schriek" userId="01acfe812754a3be" providerId="LiveId" clId="{8195DE33-F721-46E3-8B2C-E2015D917AAC}" dt="2023-11-14T10:48:06.430" v="1358" actId="18131"/>
          <ac:picMkLst>
            <pc:docMk/>
            <pc:sldMk cId="1319784911" sldId="282"/>
            <ac:picMk id="3" creationId="{1D0BEEE5-31FE-EC8A-F01E-30910CCA7494}"/>
          </ac:picMkLst>
        </pc:picChg>
        <pc:picChg chg="add mod modCrop">
          <ac:chgData name="Ellie van der Schriek" userId="01acfe812754a3be" providerId="LiveId" clId="{8195DE33-F721-46E3-8B2C-E2015D917AAC}" dt="2023-11-14T10:47:48.797" v="1356" actId="732"/>
          <ac:picMkLst>
            <pc:docMk/>
            <pc:sldMk cId="1319784911" sldId="282"/>
            <ac:picMk id="5" creationId="{132272EA-7673-8D07-9C49-D96AC1A0547E}"/>
          </ac:picMkLst>
        </pc:picChg>
        <pc:picChg chg="add mod modCrop">
          <ac:chgData name="Ellie van der Schriek" userId="01acfe812754a3be" providerId="LiveId" clId="{8195DE33-F721-46E3-8B2C-E2015D917AAC}" dt="2023-11-14T10:48:58.444" v="1366" actId="18131"/>
          <ac:picMkLst>
            <pc:docMk/>
            <pc:sldMk cId="1319784911" sldId="282"/>
            <ac:picMk id="7" creationId="{C78DF005-F394-2B8B-193C-89D3007107DE}"/>
          </ac:picMkLst>
        </pc:picChg>
        <pc:picChg chg="add mod modCrop">
          <ac:chgData name="Ellie van der Schriek" userId="01acfe812754a3be" providerId="LiveId" clId="{8195DE33-F721-46E3-8B2C-E2015D917AAC}" dt="2023-11-14T10:47:03.592" v="1352" actId="18131"/>
          <ac:picMkLst>
            <pc:docMk/>
            <pc:sldMk cId="1319784911" sldId="282"/>
            <ac:picMk id="9" creationId="{BEE9AEFB-75FE-60B9-B244-625088856B1E}"/>
          </ac:picMkLst>
        </pc:picChg>
        <pc:picChg chg="del">
          <ac:chgData name="Ellie van der Schriek" userId="01acfe812754a3be" providerId="LiveId" clId="{8195DE33-F721-46E3-8B2C-E2015D917AAC}" dt="2023-11-14T10:44:19.557" v="1327" actId="478"/>
          <ac:picMkLst>
            <pc:docMk/>
            <pc:sldMk cId="1319784911" sldId="282"/>
            <ac:picMk id="4098" creationId="{00000000-0000-0000-0000-000000000000}"/>
          </ac:picMkLst>
        </pc:picChg>
        <pc:picChg chg="del">
          <ac:chgData name="Ellie van der Schriek" userId="01acfe812754a3be" providerId="LiveId" clId="{8195DE33-F721-46E3-8B2C-E2015D917AAC}" dt="2023-11-14T10:44:20.169" v="1328" actId="478"/>
          <ac:picMkLst>
            <pc:docMk/>
            <pc:sldMk cId="1319784911" sldId="282"/>
            <ac:picMk id="4099" creationId="{00000000-0000-0000-0000-000000000000}"/>
          </ac:picMkLst>
        </pc:picChg>
        <pc:picChg chg="del">
          <ac:chgData name="Ellie van der Schriek" userId="01acfe812754a3be" providerId="LiveId" clId="{8195DE33-F721-46E3-8B2C-E2015D917AAC}" dt="2023-11-14T10:44:18.796" v="1326" actId="478"/>
          <ac:picMkLst>
            <pc:docMk/>
            <pc:sldMk cId="1319784911" sldId="282"/>
            <ac:picMk id="4100" creationId="{00000000-0000-0000-0000-000000000000}"/>
          </ac:picMkLst>
        </pc:picChg>
      </pc:sldChg>
      <pc:sldChg chg="modSp mod">
        <pc:chgData name="Ellie van der Schriek" userId="01acfe812754a3be" providerId="LiveId" clId="{8195DE33-F721-46E3-8B2C-E2015D917AAC}" dt="2023-11-14T10:49:54.738" v="1383" actId="26606"/>
        <pc:sldMkLst>
          <pc:docMk/>
          <pc:sldMk cId="3488139359" sldId="283"/>
        </pc:sldMkLst>
        <pc:spChg chg="mod">
          <ac:chgData name="Ellie van der Schriek" userId="01acfe812754a3be" providerId="LiveId" clId="{8195DE33-F721-46E3-8B2C-E2015D917AAC}" dt="2023-11-14T10:49:54.738" v="1383" actId="26606"/>
          <ac:spMkLst>
            <pc:docMk/>
            <pc:sldMk cId="3488139359" sldId="283"/>
            <ac:spMk id="2" creationId="{00000000-0000-0000-0000-000000000000}"/>
          </ac:spMkLst>
        </pc:spChg>
        <pc:picChg chg="mod">
          <ac:chgData name="Ellie van der Schriek" userId="01acfe812754a3be" providerId="LiveId" clId="{8195DE33-F721-46E3-8B2C-E2015D917AAC}" dt="2023-11-14T10:49:54.738" v="1383" actId="26606"/>
          <ac:picMkLst>
            <pc:docMk/>
            <pc:sldMk cId="3488139359" sldId="283"/>
            <ac:picMk id="5122" creationId="{00000000-0000-0000-0000-000000000000}"/>
          </ac:picMkLst>
        </pc:picChg>
      </pc:sldChg>
      <pc:sldChg chg="modSp mod">
        <pc:chgData name="Ellie van der Schriek" userId="01acfe812754a3be" providerId="LiveId" clId="{8195DE33-F721-46E3-8B2C-E2015D917AAC}" dt="2023-11-14T10:50:45.900" v="1403" actId="20577"/>
        <pc:sldMkLst>
          <pc:docMk/>
          <pc:sldMk cId="962084077" sldId="284"/>
        </pc:sldMkLst>
        <pc:spChg chg="mod">
          <ac:chgData name="Ellie van der Schriek" userId="01acfe812754a3be" providerId="LiveId" clId="{8195DE33-F721-46E3-8B2C-E2015D917AAC}" dt="2023-11-14T10:50:45.900" v="1403" actId="20577"/>
          <ac:spMkLst>
            <pc:docMk/>
            <pc:sldMk cId="962084077" sldId="284"/>
            <ac:spMk id="2" creationId="{00000000-0000-0000-0000-000000000000}"/>
          </ac:spMkLst>
        </pc:spChg>
        <pc:picChg chg="mod">
          <ac:chgData name="Ellie van der Schriek" userId="01acfe812754a3be" providerId="LiveId" clId="{8195DE33-F721-46E3-8B2C-E2015D917AAC}" dt="2023-11-14T10:50:24.783" v="1385" actId="26606"/>
          <ac:picMkLst>
            <pc:docMk/>
            <pc:sldMk cId="962084077" sldId="284"/>
            <ac:picMk id="6146" creationId="{00000000-0000-0000-0000-000000000000}"/>
          </ac:picMkLst>
        </pc:picChg>
      </pc:sldChg>
      <pc:sldChg chg="modSp">
        <pc:chgData name="Ellie van der Schriek" userId="01acfe812754a3be" providerId="LiveId" clId="{8195DE33-F721-46E3-8B2C-E2015D917AAC}" dt="2023-11-14T10:54:41.812" v="1425" actId="14100"/>
        <pc:sldMkLst>
          <pc:docMk/>
          <pc:sldMk cId="801966832" sldId="285"/>
        </pc:sldMkLst>
        <pc:picChg chg="mod">
          <ac:chgData name="Ellie van der Schriek" userId="01acfe812754a3be" providerId="LiveId" clId="{8195DE33-F721-46E3-8B2C-E2015D917AAC}" dt="2023-11-14T10:54:41.812" v="1425" actId="14100"/>
          <ac:picMkLst>
            <pc:docMk/>
            <pc:sldMk cId="801966832" sldId="285"/>
            <ac:picMk id="1026" creationId="{00000000-0000-0000-0000-000000000000}"/>
          </ac:picMkLst>
        </pc:picChg>
      </pc:sldChg>
      <pc:sldChg chg="addSp delSp modSp mod">
        <pc:chgData name="Ellie van der Schriek" userId="01acfe812754a3be" providerId="LiveId" clId="{8195DE33-F721-46E3-8B2C-E2015D917AAC}" dt="2023-11-14T08:27:29.595" v="84" actId="6549"/>
        <pc:sldMkLst>
          <pc:docMk/>
          <pc:sldMk cId="123550882" sldId="286"/>
        </pc:sldMkLst>
        <pc:spChg chg="mod">
          <ac:chgData name="Ellie van der Schriek" userId="01acfe812754a3be" providerId="LiveId" clId="{8195DE33-F721-46E3-8B2C-E2015D917AAC}" dt="2023-11-14T08:27:29.595" v="84" actId="6549"/>
          <ac:spMkLst>
            <pc:docMk/>
            <pc:sldMk cId="123550882" sldId="286"/>
            <ac:spMk id="2" creationId="{00000000-0000-0000-0000-000000000000}"/>
          </ac:spMkLst>
        </pc:spChg>
        <pc:picChg chg="add mod">
          <ac:chgData name="Ellie van der Schriek" userId="01acfe812754a3be" providerId="LiveId" clId="{8195DE33-F721-46E3-8B2C-E2015D917AAC}" dt="2023-11-14T08:26:32.034" v="24" actId="1076"/>
          <ac:picMkLst>
            <pc:docMk/>
            <pc:sldMk cId="123550882" sldId="286"/>
            <ac:picMk id="4" creationId="{B7D79427-B796-D00B-F24E-825AF9A099AE}"/>
          </ac:picMkLst>
        </pc:picChg>
        <pc:picChg chg="del">
          <ac:chgData name="Ellie van der Schriek" userId="01acfe812754a3be" providerId="LiveId" clId="{8195DE33-F721-46E3-8B2C-E2015D917AAC}" dt="2023-11-14T08:26:13.321" v="20" actId="478"/>
          <ac:picMkLst>
            <pc:docMk/>
            <pc:sldMk cId="123550882" sldId="286"/>
            <ac:picMk id="6" creationId="{00000000-0000-0000-0000-000000000000}"/>
          </ac:picMkLst>
        </pc:picChg>
      </pc:sldChg>
      <pc:sldChg chg="del">
        <pc:chgData name="Ellie van der Schriek" userId="01acfe812754a3be" providerId="LiveId" clId="{8195DE33-F721-46E3-8B2C-E2015D917AAC}" dt="2023-11-14T10:58:22.082" v="1426" actId="47"/>
        <pc:sldMkLst>
          <pc:docMk/>
          <pc:sldMk cId="201216389" sldId="287"/>
        </pc:sldMkLst>
      </pc:sldChg>
      <pc:sldChg chg="add del">
        <pc:chgData name="Ellie van der Schriek" userId="01acfe812754a3be" providerId="LiveId" clId="{8195DE33-F721-46E3-8B2C-E2015D917AAC}" dt="2023-11-14T08:51:14.331" v="277" actId="47"/>
        <pc:sldMkLst>
          <pc:docMk/>
          <pc:sldMk cId="1445945616" sldId="288"/>
        </pc:sldMkLst>
      </pc:sldChg>
      <pc:sldChg chg="modSp add mod">
        <pc:chgData name="Ellie van der Schriek" userId="01acfe812754a3be" providerId="LiveId" clId="{8195DE33-F721-46E3-8B2C-E2015D917AAC}" dt="2023-11-14T08:51:40.878" v="283" actId="14100"/>
        <pc:sldMkLst>
          <pc:docMk/>
          <pc:sldMk cId="4006420993" sldId="289"/>
        </pc:sldMkLst>
        <pc:spChg chg="mod">
          <ac:chgData name="Ellie van der Schriek" userId="01acfe812754a3be" providerId="LiveId" clId="{8195DE33-F721-46E3-8B2C-E2015D917AAC}" dt="2023-11-14T08:51:22.749" v="279" actId="404"/>
          <ac:spMkLst>
            <pc:docMk/>
            <pc:sldMk cId="4006420993" sldId="289"/>
            <ac:spMk id="2" creationId="{00000000-0000-0000-0000-000000000000}"/>
          </ac:spMkLst>
        </pc:spChg>
        <pc:picChg chg="mod ord">
          <ac:chgData name="Ellie van der Schriek" userId="01acfe812754a3be" providerId="LiveId" clId="{8195DE33-F721-46E3-8B2C-E2015D917AAC}" dt="2023-11-14T08:51:40.878" v="283" actId="14100"/>
          <ac:picMkLst>
            <pc:docMk/>
            <pc:sldMk cId="4006420993" sldId="289"/>
            <ac:picMk id="7" creationId="{4C6C47BE-A707-B206-A354-279D0D97BC3E}"/>
          </ac:picMkLst>
        </pc:picChg>
      </pc:sldChg>
      <pc:sldChg chg="modSp add mod">
        <pc:chgData name="Ellie van der Schriek" userId="01acfe812754a3be" providerId="LiveId" clId="{8195DE33-F721-46E3-8B2C-E2015D917AAC}" dt="2023-11-14T08:53:01.424" v="307" actId="14826"/>
        <pc:sldMkLst>
          <pc:docMk/>
          <pc:sldMk cId="2772419255" sldId="290"/>
        </pc:sldMkLst>
        <pc:spChg chg="mod">
          <ac:chgData name="Ellie van der Schriek" userId="01acfe812754a3be" providerId="LiveId" clId="{8195DE33-F721-46E3-8B2C-E2015D917AAC}" dt="2023-11-14T08:52:32.322" v="306" actId="20577"/>
          <ac:spMkLst>
            <pc:docMk/>
            <pc:sldMk cId="2772419255" sldId="290"/>
            <ac:spMk id="2" creationId="{00000000-0000-0000-0000-000000000000}"/>
          </ac:spMkLst>
        </pc:spChg>
        <pc:picChg chg="mod">
          <ac:chgData name="Ellie van der Schriek" userId="01acfe812754a3be" providerId="LiveId" clId="{8195DE33-F721-46E3-8B2C-E2015D917AAC}" dt="2023-11-14T08:53:01.424" v="307" actId="14826"/>
          <ac:picMkLst>
            <pc:docMk/>
            <pc:sldMk cId="2772419255" sldId="290"/>
            <ac:picMk id="7" creationId="{4C6C47BE-A707-B206-A354-279D0D97BC3E}"/>
          </ac:picMkLst>
        </pc:picChg>
      </pc:sldChg>
      <pc:sldChg chg="add del">
        <pc:chgData name="Ellie van der Schriek" userId="01acfe812754a3be" providerId="LiveId" clId="{8195DE33-F721-46E3-8B2C-E2015D917AAC}" dt="2023-11-14T08:51:58.228" v="285" actId="47"/>
        <pc:sldMkLst>
          <pc:docMk/>
          <pc:sldMk cId="3217112250" sldId="290"/>
        </pc:sldMkLst>
      </pc:sldChg>
      <pc:sldChg chg="modSp add mod">
        <pc:chgData name="Ellie van der Schriek" userId="01acfe812754a3be" providerId="LiveId" clId="{8195DE33-F721-46E3-8B2C-E2015D917AAC}" dt="2023-11-14T09:09:20.641" v="518" actId="1076"/>
        <pc:sldMkLst>
          <pc:docMk/>
          <pc:sldMk cId="3670125605" sldId="291"/>
        </pc:sldMkLst>
        <pc:spChg chg="mod">
          <ac:chgData name="Ellie van der Schriek" userId="01acfe812754a3be" providerId="LiveId" clId="{8195DE33-F721-46E3-8B2C-E2015D917AAC}" dt="2023-11-14T09:07:32.548" v="500" actId="20577"/>
          <ac:spMkLst>
            <pc:docMk/>
            <pc:sldMk cId="3670125605" sldId="291"/>
            <ac:spMk id="10" creationId="{00000000-0000-0000-0000-000000000000}"/>
          </ac:spMkLst>
        </pc:spChg>
        <pc:picChg chg="mod modCrop">
          <ac:chgData name="Ellie van der Schriek" userId="01acfe812754a3be" providerId="LiveId" clId="{8195DE33-F721-46E3-8B2C-E2015D917AAC}" dt="2023-11-14T09:08:46.108" v="515" actId="1076"/>
          <ac:picMkLst>
            <pc:docMk/>
            <pc:sldMk cId="3670125605" sldId="291"/>
            <ac:picMk id="3" creationId="{E09203D1-6440-9987-3622-D5809C4B0D0B}"/>
          </ac:picMkLst>
        </pc:picChg>
        <pc:picChg chg="mod">
          <ac:chgData name="Ellie van der Schriek" userId="01acfe812754a3be" providerId="LiveId" clId="{8195DE33-F721-46E3-8B2C-E2015D917AAC}" dt="2023-11-14T09:09:20.641" v="518" actId="1076"/>
          <ac:picMkLst>
            <pc:docMk/>
            <pc:sldMk cId="3670125605" sldId="291"/>
            <ac:picMk id="7170" creationId="{00000000-0000-0000-0000-000000000000}"/>
          </ac:picMkLst>
        </pc:picChg>
      </pc:sldChg>
      <pc:sldChg chg="add del">
        <pc:chgData name="Ellie van der Schriek" userId="01acfe812754a3be" providerId="LiveId" clId="{8195DE33-F721-46E3-8B2C-E2015D917AAC}" dt="2023-11-14T09:21:04.693" v="669" actId="47"/>
        <pc:sldMkLst>
          <pc:docMk/>
          <pc:sldMk cId="1439839148" sldId="292"/>
        </pc:sldMkLst>
      </pc:sldChg>
      <pc:sldChg chg="addSp delSp modSp add mod">
        <pc:chgData name="Ellie van der Schriek" userId="01acfe812754a3be" providerId="LiveId" clId="{8195DE33-F721-46E3-8B2C-E2015D917AAC}" dt="2023-11-14T09:23:32.575" v="700" actId="1076"/>
        <pc:sldMkLst>
          <pc:docMk/>
          <pc:sldMk cId="2383037778" sldId="292"/>
        </pc:sldMkLst>
        <pc:spChg chg="add del mod">
          <ac:chgData name="Ellie van der Schriek" userId="01acfe812754a3be" providerId="LiveId" clId="{8195DE33-F721-46E3-8B2C-E2015D917AAC}" dt="2023-11-14T09:22:26.851" v="685"/>
          <ac:spMkLst>
            <pc:docMk/>
            <pc:sldMk cId="2383037778" sldId="292"/>
            <ac:spMk id="4" creationId="{219027B8-E674-3D06-77EB-031B38C54E9E}"/>
          </ac:spMkLst>
        </pc:spChg>
        <pc:spChg chg="mod">
          <ac:chgData name="Ellie van der Schriek" userId="01acfe812754a3be" providerId="LiveId" clId="{8195DE33-F721-46E3-8B2C-E2015D917AAC}" dt="2023-11-14T09:22:46.757" v="694" actId="14100"/>
          <ac:spMkLst>
            <pc:docMk/>
            <pc:sldMk cId="2383037778" sldId="292"/>
            <ac:spMk id="10" creationId="{00000000-0000-0000-0000-000000000000}"/>
          </ac:spMkLst>
        </pc:spChg>
        <pc:picChg chg="del">
          <ac:chgData name="Ellie van der Schriek" userId="01acfe812754a3be" providerId="LiveId" clId="{8195DE33-F721-46E3-8B2C-E2015D917AAC}" dt="2023-11-14T09:22:23.060" v="683" actId="478"/>
          <ac:picMkLst>
            <pc:docMk/>
            <pc:sldMk cId="2383037778" sldId="292"/>
            <ac:picMk id="3" creationId="{E09203D1-6440-9987-3622-D5809C4B0D0B}"/>
          </ac:picMkLst>
        </pc:picChg>
        <pc:picChg chg="add mod">
          <ac:chgData name="Ellie van der Schriek" userId="01acfe812754a3be" providerId="LiveId" clId="{8195DE33-F721-46E3-8B2C-E2015D917AAC}" dt="2023-11-14T09:23:32.575" v="700" actId="1076"/>
          <ac:picMkLst>
            <pc:docMk/>
            <pc:sldMk cId="2383037778" sldId="292"/>
            <ac:picMk id="6" creationId="{37864954-6666-CD6D-F70C-49BD54822791}"/>
          </ac:picMkLst>
        </pc:picChg>
        <pc:picChg chg="add mod">
          <ac:chgData name="Ellie van der Schriek" userId="01acfe812754a3be" providerId="LiveId" clId="{8195DE33-F721-46E3-8B2C-E2015D917AAC}" dt="2023-11-14T09:23:23.025" v="699" actId="1076"/>
          <ac:picMkLst>
            <pc:docMk/>
            <pc:sldMk cId="2383037778" sldId="292"/>
            <ac:picMk id="8" creationId="{A6CCFC09-CD11-D660-C2ED-EB9D50734039}"/>
          </ac:picMkLst>
        </pc:picChg>
        <pc:picChg chg="del">
          <ac:chgData name="Ellie van der Schriek" userId="01acfe812754a3be" providerId="LiveId" clId="{8195DE33-F721-46E3-8B2C-E2015D917AAC}" dt="2023-11-14T09:22:24.834" v="684" actId="478"/>
          <ac:picMkLst>
            <pc:docMk/>
            <pc:sldMk cId="2383037778" sldId="292"/>
            <ac:picMk id="7170" creationId="{00000000-0000-0000-0000-000000000000}"/>
          </ac:picMkLst>
        </pc:picChg>
      </pc:sldChg>
      <pc:sldChg chg="addSp delSp modSp add mod">
        <pc:chgData name="Ellie van der Schriek" userId="01acfe812754a3be" providerId="LiveId" clId="{8195DE33-F721-46E3-8B2C-E2015D917AAC}" dt="2023-11-14T10:22:46.339" v="1082" actId="18131"/>
        <pc:sldMkLst>
          <pc:docMk/>
          <pc:sldMk cId="2788572600" sldId="293"/>
        </pc:sldMkLst>
        <pc:spChg chg="mod">
          <ac:chgData name="Ellie van der Schriek" userId="01acfe812754a3be" providerId="LiveId" clId="{8195DE33-F721-46E3-8B2C-E2015D917AAC}" dt="2023-11-14T10:20:55.713" v="1069" actId="1076"/>
          <ac:spMkLst>
            <pc:docMk/>
            <pc:sldMk cId="2788572600" sldId="293"/>
            <ac:spMk id="10" creationId="{00000000-0000-0000-0000-000000000000}"/>
          </ac:spMkLst>
        </pc:spChg>
        <pc:picChg chg="add mod ord modCrop">
          <ac:chgData name="Ellie van der Schriek" userId="01acfe812754a3be" providerId="LiveId" clId="{8195DE33-F721-46E3-8B2C-E2015D917AAC}" dt="2023-11-14T10:22:07.187" v="1080" actId="14100"/>
          <ac:picMkLst>
            <pc:docMk/>
            <pc:sldMk cId="2788572600" sldId="293"/>
            <ac:picMk id="3" creationId="{02533FC8-F317-C9AA-B31E-A44F41DCE83C}"/>
          </ac:picMkLst>
        </pc:picChg>
        <pc:picChg chg="add mod modCrop">
          <ac:chgData name="Ellie van der Schriek" userId="01acfe812754a3be" providerId="LiveId" clId="{8195DE33-F721-46E3-8B2C-E2015D917AAC}" dt="2023-11-14T10:21:16.982" v="1071" actId="14100"/>
          <ac:picMkLst>
            <pc:docMk/>
            <pc:sldMk cId="2788572600" sldId="293"/>
            <ac:picMk id="5" creationId="{CE1ABB0D-87F9-E51E-483E-D9508C546186}"/>
          </ac:picMkLst>
        </pc:picChg>
        <pc:picChg chg="del">
          <ac:chgData name="Ellie van der Schriek" userId="01acfe812754a3be" providerId="LiveId" clId="{8195DE33-F721-46E3-8B2C-E2015D917AAC}" dt="2023-11-14T09:55:33.864" v="975" actId="478"/>
          <ac:picMkLst>
            <pc:docMk/>
            <pc:sldMk cId="2788572600" sldId="293"/>
            <ac:picMk id="7" creationId="{FC00990D-96B6-3438-2EB8-F49A1BC7AAF7}"/>
          </ac:picMkLst>
        </pc:picChg>
        <pc:picChg chg="add mod modCrop">
          <ac:chgData name="Ellie van der Schriek" userId="01acfe812754a3be" providerId="LiveId" clId="{8195DE33-F721-46E3-8B2C-E2015D917AAC}" dt="2023-11-14T10:20:35.809" v="1065" actId="1076"/>
          <ac:picMkLst>
            <pc:docMk/>
            <pc:sldMk cId="2788572600" sldId="293"/>
            <ac:picMk id="8" creationId="{CF81D47C-D98E-CCE4-07FD-6F8D930CB458}"/>
          </ac:picMkLst>
        </pc:picChg>
        <pc:picChg chg="del">
          <ac:chgData name="Ellie van der Schriek" userId="01acfe812754a3be" providerId="LiveId" clId="{8195DE33-F721-46E3-8B2C-E2015D917AAC}" dt="2023-11-14T09:55:32.975" v="974" actId="478"/>
          <ac:picMkLst>
            <pc:docMk/>
            <pc:sldMk cId="2788572600" sldId="293"/>
            <ac:picMk id="9" creationId="{A931E0E6-C41D-DDE4-2DAC-4833E6034C81}"/>
          </ac:picMkLst>
        </pc:picChg>
        <pc:picChg chg="del">
          <ac:chgData name="Ellie van der Schriek" userId="01acfe812754a3be" providerId="LiveId" clId="{8195DE33-F721-46E3-8B2C-E2015D917AAC}" dt="2023-11-14T09:55:32.039" v="972" actId="478"/>
          <ac:picMkLst>
            <pc:docMk/>
            <pc:sldMk cId="2788572600" sldId="293"/>
            <ac:picMk id="12" creationId="{4A8D2C88-C052-C070-95B6-300A3A411F55}"/>
          </ac:picMkLst>
        </pc:picChg>
        <pc:picChg chg="add mod">
          <ac:chgData name="Ellie van der Schriek" userId="01acfe812754a3be" providerId="LiveId" clId="{8195DE33-F721-46E3-8B2C-E2015D917AAC}" dt="2023-11-14T10:21:20.361" v="1072" actId="14100"/>
          <ac:picMkLst>
            <pc:docMk/>
            <pc:sldMk cId="2788572600" sldId="293"/>
            <ac:picMk id="15" creationId="{8BDDD92B-674B-9CAE-6DCE-B7B687E1CC13}"/>
          </ac:picMkLst>
        </pc:picChg>
        <pc:picChg chg="del">
          <ac:chgData name="Ellie van der Schriek" userId="01acfe812754a3be" providerId="LiveId" clId="{8195DE33-F721-46E3-8B2C-E2015D917AAC}" dt="2023-11-14T09:55:32.519" v="973" actId="478"/>
          <ac:picMkLst>
            <pc:docMk/>
            <pc:sldMk cId="2788572600" sldId="293"/>
            <ac:picMk id="16" creationId="{E804D158-2DFB-793F-7E36-8961B1C4CDE3}"/>
          </ac:picMkLst>
        </pc:picChg>
        <pc:picChg chg="del">
          <ac:chgData name="Ellie van der Schriek" userId="01acfe812754a3be" providerId="LiveId" clId="{8195DE33-F721-46E3-8B2C-E2015D917AAC}" dt="2023-11-14T09:55:31.435" v="971" actId="478"/>
          <ac:picMkLst>
            <pc:docMk/>
            <pc:sldMk cId="2788572600" sldId="293"/>
            <ac:picMk id="18" creationId="{7A24572C-5089-524F-ECA9-F8765DA43E60}"/>
          </ac:picMkLst>
        </pc:picChg>
        <pc:picChg chg="add mod modCrop">
          <ac:chgData name="Ellie van der Schriek" userId="01acfe812754a3be" providerId="LiveId" clId="{8195DE33-F721-46E3-8B2C-E2015D917AAC}" dt="2023-11-14T10:21:29.217" v="1073" actId="1076"/>
          <ac:picMkLst>
            <pc:docMk/>
            <pc:sldMk cId="2788572600" sldId="293"/>
            <ac:picMk id="19" creationId="{6D397DA2-174A-86F0-0D17-3C24526009A2}"/>
          </ac:picMkLst>
        </pc:picChg>
        <pc:picChg chg="del mod">
          <ac:chgData name="Ellie van der Schriek" userId="01acfe812754a3be" providerId="LiveId" clId="{8195DE33-F721-46E3-8B2C-E2015D917AAC}" dt="2023-11-14T09:55:30.417" v="970" actId="478"/>
          <ac:picMkLst>
            <pc:docMk/>
            <pc:sldMk cId="2788572600" sldId="293"/>
            <ac:picMk id="20" creationId="{198FC356-5D25-5C91-5D3A-B7DD5579AAA5}"/>
          </ac:picMkLst>
        </pc:picChg>
        <pc:picChg chg="add mod ord modCrop">
          <ac:chgData name="Ellie van der Schriek" userId="01acfe812754a3be" providerId="LiveId" clId="{8195DE33-F721-46E3-8B2C-E2015D917AAC}" dt="2023-11-14T10:21:59.318" v="1077" actId="14100"/>
          <ac:picMkLst>
            <pc:docMk/>
            <pc:sldMk cId="2788572600" sldId="293"/>
            <ac:picMk id="22" creationId="{C9A9F299-DB4F-5C22-9795-8AB718247682}"/>
          </ac:picMkLst>
        </pc:picChg>
        <pc:picChg chg="add mod modCrop">
          <ac:chgData name="Ellie van der Schriek" userId="01acfe812754a3be" providerId="LiveId" clId="{8195DE33-F721-46E3-8B2C-E2015D917AAC}" dt="2023-11-14T10:22:46.339" v="1082" actId="18131"/>
          <ac:picMkLst>
            <pc:docMk/>
            <pc:sldMk cId="2788572600" sldId="293"/>
            <ac:picMk id="24" creationId="{B2A57F4B-34A6-BAC9-2F3D-9DB37012D724}"/>
          </ac:picMkLst>
        </pc:picChg>
      </pc:sldChg>
      <pc:sldChg chg="add del">
        <pc:chgData name="Ellie van der Schriek" userId="01acfe812754a3be" providerId="LiveId" clId="{8195DE33-F721-46E3-8B2C-E2015D917AAC}" dt="2023-11-14T09:12:13.505" v="521" actId="47"/>
        <pc:sldMkLst>
          <pc:docMk/>
          <pc:sldMk cId="3249244246" sldId="293"/>
        </pc:sldMkLst>
      </pc:sldChg>
      <pc:sldChg chg="addSp modSp add mod">
        <pc:chgData name="Ellie van der Schriek" userId="01acfe812754a3be" providerId="LiveId" clId="{8195DE33-F721-46E3-8B2C-E2015D917AAC}" dt="2023-11-14T10:44:08.445" v="1325" actId="1076"/>
        <pc:sldMkLst>
          <pc:docMk/>
          <pc:sldMk cId="3463373504" sldId="294"/>
        </pc:sldMkLst>
        <pc:spChg chg="mod">
          <ac:chgData name="Ellie van der Schriek" userId="01acfe812754a3be" providerId="LiveId" clId="{8195DE33-F721-46E3-8B2C-E2015D917AAC}" dt="2023-11-14T10:44:08.445" v="1325" actId="1076"/>
          <ac:spMkLst>
            <pc:docMk/>
            <pc:sldMk cId="3463373504" sldId="294"/>
            <ac:spMk id="10" creationId="{00000000-0000-0000-0000-000000000000}"/>
          </ac:spMkLst>
        </pc:spChg>
        <pc:picChg chg="add mod modCrop">
          <ac:chgData name="Ellie van der Schriek" userId="01acfe812754a3be" providerId="LiveId" clId="{8195DE33-F721-46E3-8B2C-E2015D917AAC}" dt="2023-11-14T10:43:34.118" v="1320" actId="1076"/>
          <ac:picMkLst>
            <pc:docMk/>
            <pc:sldMk cId="3463373504" sldId="294"/>
            <ac:picMk id="3" creationId="{9ECF109A-5BE5-1AF8-72B9-B960087848CA}"/>
          </ac:picMkLst>
        </pc:picChg>
        <pc:picChg chg="add mod modCrop">
          <ac:chgData name="Ellie van der Schriek" userId="01acfe812754a3be" providerId="LiveId" clId="{8195DE33-F721-46E3-8B2C-E2015D917AAC}" dt="2023-11-14T10:43:42.325" v="1321" actId="732"/>
          <ac:picMkLst>
            <pc:docMk/>
            <pc:sldMk cId="3463373504" sldId="294"/>
            <ac:picMk id="5" creationId="{9F416E84-BF95-5337-4D89-2EE69BAAC025}"/>
          </ac:picMkLst>
        </pc:picChg>
        <pc:picChg chg="add mod modCrop">
          <ac:chgData name="Ellie van der Schriek" userId="01acfe812754a3be" providerId="LiveId" clId="{8195DE33-F721-46E3-8B2C-E2015D917AAC}" dt="2023-11-14T10:42:14.918" v="1312" actId="732"/>
          <ac:picMkLst>
            <pc:docMk/>
            <pc:sldMk cId="3463373504" sldId="294"/>
            <ac:picMk id="7" creationId="{F06014B3-C10E-42B8-1403-D059B3752BD4}"/>
          </ac:picMkLst>
        </pc:picChg>
        <pc:picChg chg="add mod">
          <ac:chgData name="Ellie van der Schriek" userId="01acfe812754a3be" providerId="LiveId" clId="{8195DE33-F721-46E3-8B2C-E2015D917AAC}" dt="2023-11-14T10:41:11.926" v="1302" actId="14100"/>
          <ac:picMkLst>
            <pc:docMk/>
            <pc:sldMk cId="3463373504" sldId="294"/>
            <ac:picMk id="9" creationId="{3C80C75A-0ADF-EE6C-8B50-708C7B9E33D3}"/>
          </ac:picMkLst>
        </pc:picChg>
        <pc:picChg chg="add mod modCrop">
          <ac:chgData name="Ellie van der Schriek" userId="01acfe812754a3be" providerId="LiveId" clId="{8195DE33-F721-46E3-8B2C-E2015D917AAC}" dt="2023-11-14T10:44:01.652" v="1324" actId="732"/>
          <ac:picMkLst>
            <pc:docMk/>
            <pc:sldMk cId="3463373504" sldId="294"/>
            <ac:picMk id="12" creationId="{2DE2733A-A192-3762-992F-89C0E2D5AAD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C9C5F7-41F9-468A-B839-61059BF3D500}" type="datetimeFigureOut">
              <a:rPr lang="nl-NL" smtClean="0"/>
              <a:t>14-11-2023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C3C783-C338-49C1-B9F0-E781C509A4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6085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C6F70-5C07-44DD-9DE0-67FE77F9EA03}" type="datetimeFigureOut">
              <a:rPr lang="nl-NL" smtClean="0"/>
              <a:t>14-11-2023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6847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C6F70-5C07-44DD-9DE0-67FE77F9EA03}" type="datetimeFigureOut">
              <a:rPr lang="nl-NL" smtClean="0"/>
              <a:t>14-11-2023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1224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C6F70-5C07-44DD-9DE0-67FE77F9EA03}" type="datetimeFigureOut">
              <a:rPr lang="nl-NL" smtClean="0"/>
              <a:t>14-11-2023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4515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C6F70-5C07-44DD-9DE0-67FE77F9EA03}" type="datetimeFigureOut">
              <a:rPr lang="nl-NL" smtClean="0"/>
              <a:t>14-11-2023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2140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C6F70-5C07-44DD-9DE0-67FE77F9EA03}" type="datetimeFigureOut">
              <a:rPr lang="nl-NL" smtClean="0"/>
              <a:t>14-11-2023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1798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C6F70-5C07-44DD-9DE0-67FE77F9EA03}" type="datetimeFigureOut">
              <a:rPr lang="nl-NL" smtClean="0"/>
              <a:t>14-11-2023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7738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C6F70-5C07-44DD-9DE0-67FE77F9EA03}" type="datetimeFigureOut">
              <a:rPr lang="nl-NL" smtClean="0"/>
              <a:t>14-11-2023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0032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C6F70-5C07-44DD-9DE0-67FE77F9EA03}" type="datetimeFigureOut">
              <a:rPr lang="nl-NL" smtClean="0"/>
              <a:t>14-11-2023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0443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C6F70-5C07-44DD-9DE0-67FE77F9EA03}" type="datetimeFigureOut">
              <a:rPr lang="nl-NL" smtClean="0"/>
              <a:t>14-11-2023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7312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C6F70-5C07-44DD-9DE0-67FE77F9EA03}" type="datetimeFigureOut">
              <a:rPr lang="nl-NL" smtClean="0"/>
              <a:t>14-11-2023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8905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C6F70-5C07-44DD-9DE0-67FE77F9EA03}" type="datetimeFigureOut">
              <a:rPr lang="nl-NL" smtClean="0"/>
              <a:t>14-11-2023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2492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8C6F70-5C07-44DD-9DE0-67FE77F9EA03}" type="datetimeFigureOut">
              <a:rPr lang="nl-NL" smtClean="0"/>
              <a:t>14-11-2023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161828-FA61-42BD-8E00-1E1C5F6C99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5439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nl-NL" b="1" dirty="0">
                <a:ln>
                  <a:solidFill>
                    <a:schemeClr val="tx1"/>
                  </a:solidFill>
                </a:ln>
              </a:rPr>
              <a:t>SCHOOLTUINSEIZOEN 2023</a:t>
            </a:r>
          </a:p>
        </p:txBody>
      </p:sp>
      <p:pic>
        <p:nvPicPr>
          <p:cNvPr id="3" name="Tijdelijke aanduiding voor inhoud 2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87053" y="1600200"/>
            <a:ext cx="7769893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2147728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10"/>
          <p:cNvSpPr txBox="1">
            <a:spLocks/>
          </p:cNvSpPr>
          <p:nvPr/>
        </p:nvSpPr>
        <p:spPr>
          <a:xfrm>
            <a:off x="467544" y="3356992"/>
            <a:ext cx="4038600" cy="2869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3739782" y="3339893"/>
            <a:ext cx="1925014" cy="1080120"/>
          </a:xfrm>
          <a:noFill/>
        </p:spPr>
        <p:txBody>
          <a:bodyPr>
            <a:normAutofit/>
          </a:bodyPr>
          <a:lstStyle/>
          <a:p>
            <a:r>
              <a:rPr lang="nl-NL" b="1" dirty="0">
                <a:solidFill>
                  <a:srgbClr val="0070C0"/>
                </a:solidFill>
              </a:rPr>
              <a:t>LES 5 </a:t>
            </a:r>
            <a:br>
              <a:rPr lang="nl-NL" b="1" dirty="0">
                <a:solidFill>
                  <a:srgbClr val="0070C0"/>
                </a:solidFill>
              </a:rPr>
            </a:br>
            <a:r>
              <a:rPr lang="nl-NL" sz="2000" b="1" dirty="0">
                <a:solidFill>
                  <a:srgbClr val="0070C0"/>
                </a:solidFill>
              </a:rPr>
              <a:t>16 mei</a:t>
            </a:r>
            <a:endParaRPr lang="nl-NL" b="1" dirty="0">
              <a:solidFill>
                <a:srgbClr val="0070C0"/>
              </a:solidFill>
            </a:endParaRPr>
          </a:p>
        </p:txBody>
      </p:sp>
      <p:pic>
        <p:nvPicPr>
          <p:cNvPr id="6" name="Tijdelijke aanduiding voor inhoud 5" descr="Afbeelding met grond, buitenshuis, groente, kruid&#10;&#10;Automatisch gegenereerde beschrijving">
            <a:extLst>
              <a:ext uri="{FF2B5EF4-FFF2-40B4-BE49-F238E27FC236}">
                <a16:creationId xmlns:a16="http://schemas.microsoft.com/office/drawing/2014/main" id="{241E3FF3-8BA9-3D80-F138-48513DC09E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" y="4692130"/>
            <a:ext cx="2159998" cy="2160000"/>
          </a:xfrm>
        </p:spPr>
      </p:pic>
      <p:pic>
        <p:nvPicPr>
          <p:cNvPr id="8" name="Afbeelding 7" descr="Afbeelding met buitenshuis, plant, gras, landbouw&#10;&#10;Automatisch gegenereerde beschrijving">
            <a:extLst>
              <a:ext uri="{FF2B5EF4-FFF2-40B4-BE49-F238E27FC236}">
                <a16:creationId xmlns:a16="http://schemas.microsoft.com/office/drawing/2014/main" id="{69D8FD4E-E697-F2F4-40F1-E9BEADCDE7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5743"/>
            <a:ext cx="5605465" cy="3156711"/>
          </a:xfrm>
          <a:prstGeom prst="rect">
            <a:avLst/>
          </a:prstGeom>
        </p:spPr>
      </p:pic>
      <p:pic>
        <p:nvPicPr>
          <p:cNvPr id="11" name="Afbeelding 10" descr="Afbeelding met buitenshuis, gebouw, gras, hek&#10;&#10;Automatisch gegenereerde beschrijving">
            <a:extLst>
              <a:ext uri="{FF2B5EF4-FFF2-40B4-BE49-F238E27FC236}">
                <a16:creationId xmlns:a16="http://schemas.microsoft.com/office/drawing/2014/main" id="{C67E31F7-BC2B-F950-D929-805B455F1D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4"/>
          <a:stretch/>
        </p:blipFill>
        <p:spPr>
          <a:xfrm rot="5400000">
            <a:off x="3997428" y="1710957"/>
            <a:ext cx="6857999" cy="3404601"/>
          </a:xfrm>
          <a:prstGeom prst="rect">
            <a:avLst/>
          </a:prstGeom>
        </p:spPr>
      </p:pic>
      <p:pic>
        <p:nvPicPr>
          <p:cNvPr id="14" name="Afbeelding 13" descr="Afbeelding met buitenshuis, grond, kruid, groente&#10;&#10;Automatisch gegenereerde beschrijving">
            <a:extLst>
              <a:ext uri="{FF2B5EF4-FFF2-40B4-BE49-F238E27FC236}">
                <a16:creationId xmlns:a16="http://schemas.microsoft.com/office/drawing/2014/main" id="{947FC23C-F394-517D-77C1-92010D65AE5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693525" y="2990092"/>
            <a:ext cx="2156550" cy="2160000"/>
          </a:xfrm>
          <a:prstGeom prst="rect">
            <a:avLst/>
          </a:prstGeom>
        </p:spPr>
      </p:pic>
      <p:pic>
        <p:nvPicPr>
          <p:cNvPr id="16" name="Afbeelding 15" descr="Afbeelding met buitenshuis, grond, kruid, Halfheester&#10;&#10;Automatisch gegenereerde beschrijving">
            <a:extLst>
              <a:ext uri="{FF2B5EF4-FFF2-40B4-BE49-F238E27FC236}">
                <a16:creationId xmlns:a16="http://schemas.microsoft.com/office/drawing/2014/main" id="{30E051E5-48DE-1FD4-974D-F2FE92FA8D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419874" y="4684799"/>
            <a:ext cx="2140912" cy="215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503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10"/>
          <p:cNvSpPr txBox="1">
            <a:spLocks/>
          </p:cNvSpPr>
          <p:nvPr/>
        </p:nvSpPr>
        <p:spPr>
          <a:xfrm>
            <a:off x="467544" y="3356992"/>
            <a:ext cx="4038600" cy="2869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/>
          </a:p>
        </p:txBody>
      </p:sp>
      <p:sp>
        <p:nvSpPr>
          <p:cNvPr id="14" name="Tijdelijke aanduiding voor inhoud 10"/>
          <p:cNvSpPr txBox="1">
            <a:spLocks/>
          </p:cNvSpPr>
          <p:nvPr/>
        </p:nvSpPr>
        <p:spPr>
          <a:xfrm>
            <a:off x="467544" y="3717032"/>
            <a:ext cx="4038600" cy="2664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4031156" y="1106996"/>
            <a:ext cx="1493315" cy="1143000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rgbClr val="92D050"/>
                </a:solidFill>
              </a:rPr>
              <a:t>LES 6 </a:t>
            </a:r>
            <a:br>
              <a:rPr lang="nl-NL" b="1" dirty="0">
                <a:solidFill>
                  <a:srgbClr val="92D050"/>
                </a:solidFill>
              </a:rPr>
            </a:br>
            <a:r>
              <a:rPr lang="nl-NL" sz="2000" b="1" dirty="0">
                <a:solidFill>
                  <a:srgbClr val="92D050"/>
                </a:solidFill>
              </a:rPr>
              <a:t>23 mei</a:t>
            </a:r>
            <a:endParaRPr lang="nl-NL" b="1" dirty="0">
              <a:solidFill>
                <a:srgbClr val="48A876"/>
              </a:solidFill>
            </a:endParaRPr>
          </a:p>
        </p:txBody>
      </p:sp>
      <p:pic>
        <p:nvPicPr>
          <p:cNvPr id="8" name="Afbeelding 7" descr="Afbeelding met buitenshuis, plant, grond, gras&#10;&#10;Automatisch gegenereerde beschrijving">
            <a:extLst>
              <a:ext uri="{FF2B5EF4-FFF2-40B4-BE49-F238E27FC236}">
                <a16:creationId xmlns:a16="http://schemas.microsoft.com/office/drawing/2014/main" id="{40E266FE-1AC7-61F5-F6B4-CCE2426D40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298038" y="282074"/>
            <a:ext cx="4156468" cy="3592320"/>
          </a:xfrm>
          <a:prstGeom prst="rect">
            <a:avLst/>
          </a:prstGeom>
        </p:spPr>
      </p:pic>
      <p:pic>
        <p:nvPicPr>
          <p:cNvPr id="11" name="Afbeelding 10" descr="Afbeelding met grond, buitenshuis, persoon, plant&#10;&#10;Automatisch gegenereerde beschrijving">
            <a:extLst>
              <a:ext uri="{FF2B5EF4-FFF2-40B4-BE49-F238E27FC236}">
                <a16:creationId xmlns:a16="http://schemas.microsoft.com/office/drawing/2014/main" id="{CBC82613-A82C-E03C-43F1-DEA46C63B6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015" y="0"/>
            <a:ext cx="3940943" cy="4090771"/>
          </a:xfrm>
          <a:prstGeom prst="rect">
            <a:avLst/>
          </a:prstGeom>
        </p:spPr>
      </p:pic>
      <p:pic>
        <p:nvPicPr>
          <p:cNvPr id="15" name="Afbeelding 14" descr="Afbeelding met groente, buitenshuis, Bladgroente, kruid&#10;&#10;Automatisch gegenereerde beschrijving">
            <a:extLst>
              <a:ext uri="{FF2B5EF4-FFF2-40B4-BE49-F238E27FC236}">
                <a16:creationId xmlns:a16="http://schemas.microsoft.com/office/drawing/2014/main" id="{B26DDBE3-C31C-564E-92B2-09F965F2D4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89258" y="4240994"/>
            <a:ext cx="2330582" cy="2340000"/>
          </a:xfrm>
          <a:prstGeom prst="rect">
            <a:avLst/>
          </a:prstGeom>
        </p:spPr>
      </p:pic>
      <p:pic>
        <p:nvPicPr>
          <p:cNvPr id="17" name="Afbeelding 16" descr="Afbeelding met radijs, persoon, groente, buitenshuis&#10;&#10;Automatisch gegenereerde beschrijving">
            <a:extLst>
              <a:ext uri="{FF2B5EF4-FFF2-40B4-BE49-F238E27FC236}">
                <a16:creationId xmlns:a16="http://schemas.microsoft.com/office/drawing/2014/main" id="{96BD1060-ACBE-B81F-8168-50B09A6D07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564124" y="4240994"/>
            <a:ext cx="2213690" cy="2340000"/>
          </a:xfrm>
          <a:prstGeom prst="rect">
            <a:avLst/>
          </a:prstGeom>
        </p:spPr>
      </p:pic>
      <p:pic>
        <p:nvPicPr>
          <p:cNvPr id="19" name="Afbeelding 18" descr="Afbeelding met groente, radijs, produceren, wortelgewas&#10;&#10;Automatisch gegenereerde beschrijving">
            <a:extLst>
              <a:ext uri="{FF2B5EF4-FFF2-40B4-BE49-F238E27FC236}">
                <a16:creationId xmlns:a16="http://schemas.microsoft.com/office/drawing/2014/main" id="{C28D9082-EC16-9BBB-1FDC-A0217B81685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93"/>
          <a:stretch/>
        </p:blipFill>
        <p:spPr>
          <a:xfrm rot="5400000">
            <a:off x="6868920" y="4424759"/>
            <a:ext cx="2340000" cy="1992124"/>
          </a:xfrm>
          <a:prstGeom prst="rect">
            <a:avLst/>
          </a:prstGeom>
        </p:spPr>
      </p:pic>
      <p:pic>
        <p:nvPicPr>
          <p:cNvPr id="21" name="Afbeelding 20" descr="Afbeelding met radijs, groente, produceren, Natuurlijke voeding&#10;&#10;Automatisch gegenereerde beschrijving">
            <a:extLst>
              <a:ext uri="{FF2B5EF4-FFF2-40B4-BE49-F238E27FC236}">
                <a16:creationId xmlns:a16="http://schemas.microsoft.com/office/drawing/2014/main" id="{D3BB32C3-E4C0-BFD9-EA3A-4481F6F2C0F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740335" y="4440325"/>
            <a:ext cx="2340000" cy="196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8171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10"/>
          <p:cNvSpPr txBox="1">
            <a:spLocks/>
          </p:cNvSpPr>
          <p:nvPr/>
        </p:nvSpPr>
        <p:spPr>
          <a:xfrm>
            <a:off x="467544" y="3356992"/>
            <a:ext cx="4038600" cy="2869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/>
          </a:p>
        </p:txBody>
      </p:sp>
      <p:sp>
        <p:nvSpPr>
          <p:cNvPr id="14" name="Tijdelijke aanduiding voor inhoud 10"/>
          <p:cNvSpPr txBox="1">
            <a:spLocks/>
          </p:cNvSpPr>
          <p:nvPr/>
        </p:nvSpPr>
        <p:spPr>
          <a:xfrm>
            <a:off x="467544" y="3717032"/>
            <a:ext cx="4038600" cy="2664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611560" y="271479"/>
            <a:ext cx="8280920" cy="1143000"/>
          </a:xfrm>
        </p:spPr>
        <p:txBody>
          <a:bodyPr>
            <a:normAutofit/>
          </a:bodyPr>
          <a:lstStyle/>
          <a:p>
            <a:pPr algn="r"/>
            <a:r>
              <a:rPr lang="nl-NL" b="1" dirty="0">
                <a:solidFill>
                  <a:srgbClr val="48A876"/>
                </a:solidFill>
              </a:rPr>
              <a:t>LES 7 </a:t>
            </a:r>
            <a:r>
              <a:rPr lang="nl-NL" sz="2000" b="1" dirty="0">
                <a:solidFill>
                  <a:srgbClr val="48A876"/>
                </a:solidFill>
              </a:rPr>
              <a:t> 30 mei</a:t>
            </a:r>
            <a:endParaRPr lang="nl-NL" b="1" dirty="0">
              <a:solidFill>
                <a:srgbClr val="48A876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2356" y="1468871"/>
            <a:ext cx="8631004" cy="486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ijdelijke aanduiding voor inhoud 2">
            <a:extLst>
              <a:ext uri="{FF2B5EF4-FFF2-40B4-BE49-F238E27FC236}">
                <a16:creationId xmlns:a16="http://schemas.microsoft.com/office/drawing/2014/main" id="{E09203D1-6440-9987-3622-D5809C4B0D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70"/>
          <a:stretch/>
        </p:blipFill>
        <p:spPr>
          <a:xfrm rot="5400000">
            <a:off x="756983" y="224643"/>
            <a:ext cx="2373451" cy="2376266"/>
          </a:xfrm>
        </p:spPr>
      </p:pic>
    </p:spTree>
    <p:extLst>
      <p:ext uri="{BB962C8B-B14F-4D97-AF65-F5344CB8AC3E}">
        <p14:creationId xmlns:p14="http://schemas.microsoft.com/office/powerpoint/2010/main" val="3670125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10"/>
          <p:cNvSpPr txBox="1">
            <a:spLocks/>
          </p:cNvSpPr>
          <p:nvPr/>
        </p:nvSpPr>
        <p:spPr>
          <a:xfrm>
            <a:off x="467544" y="3356992"/>
            <a:ext cx="4038600" cy="2869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/>
          </a:p>
        </p:txBody>
      </p:sp>
      <p:sp>
        <p:nvSpPr>
          <p:cNvPr id="14" name="Tijdelijke aanduiding voor inhoud 10"/>
          <p:cNvSpPr txBox="1">
            <a:spLocks/>
          </p:cNvSpPr>
          <p:nvPr/>
        </p:nvSpPr>
        <p:spPr>
          <a:xfrm>
            <a:off x="467544" y="3717032"/>
            <a:ext cx="4038600" cy="2664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5392311" y="271479"/>
            <a:ext cx="2548792" cy="1143000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rgbClr val="48A876"/>
                </a:solidFill>
              </a:rPr>
              <a:t>LES 8 </a:t>
            </a:r>
            <a:r>
              <a:rPr lang="nl-NL" sz="2000" b="1" dirty="0">
                <a:solidFill>
                  <a:srgbClr val="48A876"/>
                </a:solidFill>
              </a:rPr>
              <a:t> 6 juni</a:t>
            </a:r>
            <a:endParaRPr lang="nl-NL" b="1" dirty="0">
              <a:solidFill>
                <a:srgbClr val="48A876"/>
              </a:solidFill>
            </a:endParaRPr>
          </a:p>
        </p:txBody>
      </p:sp>
      <p:pic>
        <p:nvPicPr>
          <p:cNvPr id="6" name="Tijdelijke aanduiding voor inhoud 5" descr="Afbeelding met buitenshuis, persoon, kleding, boom&#10;&#10;Automatisch gegenereerde beschrijving">
            <a:extLst>
              <a:ext uri="{FF2B5EF4-FFF2-40B4-BE49-F238E27FC236}">
                <a16:creationId xmlns:a16="http://schemas.microsoft.com/office/drawing/2014/main" id="{37864954-6666-CD6D-F70C-49BD5482279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591525" y="2442637"/>
            <a:ext cx="4525963" cy="2548790"/>
          </a:xfrm>
        </p:spPr>
      </p:pic>
      <p:pic>
        <p:nvPicPr>
          <p:cNvPr id="8" name="Afbeelding 7" descr="Afbeelding met buitenshuis, plant, hek, Net&#10;&#10;Automatisch gegenereerde beschrijving">
            <a:extLst>
              <a:ext uri="{FF2B5EF4-FFF2-40B4-BE49-F238E27FC236}">
                <a16:creationId xmlns:a16="http://schemas.microsoft.com/office/drawing/2014/main" id="{A6CCFC09-CD11-D660-C2ED-EB9D507340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942156" y="1497962"/>
            <a:ext cx="6857999" cy="386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0377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10"/>
          <p:cNvSpPr txBox="1">
            <a:spLocks/>
          </p:cNvSpPr>
          <p:nvPr/>
        </p:nvSpPr>
        <p:spPr>
          <a:xfrm>
            <a:off x="467544" y="3356992"/>
            <a:ext cx="4038600" cy="2869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/>
          </a:p>
        </p:txBody>
      </p:sp>
      <p:sp>
        <p:nvSpPr>
          <p:cNvPr id="14" name="Tijdelijke aanduiding voor inhoud 10"/>
          <p:cNvSpPr txBox="1">
            <a:spLocks/>
          </p:cNvSpPr>
          <p:nvPr/>
        </p:nvSpPr>
        <p:spPr>
          <a:xfrm>
            <a:off x="467544" y="3717032"/>
            <a:ext cx="4038600" cy="2664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6830329" y="1037643"/>
            <a:ext cx="2017769" cy="792089"/>
          </a:xfrm>
        </p:spPr>
        <p:txBody>
          <a:bodyPr>
            <a:normAutofit fontScale="90000"/>
          </a:bodyPr>
          <a:lstStyle/>
          <a:p>
            <a:r>
              <a:rPr lang="nl-NL" b="1" dirty="0">
                <a:solidFill>
                  <a:srgbClr val="704ABC"/>
                </a:solidFill>
              </a:rPr>
              <a:t>LES 9  </a:t>
            </a:r>
            <a:r>
              <a:rPr lang="nl-NL" sz="2000" b="1" dirty="0">
                <a:solidFill>
                  <a:srgbClr val="704ABC"/>
                </a:solidFill>
              </a:rPr>
              <a:t> </a:t>
            </a:r>
            <a:br>
              <a:rPr lang="nl-NL" sz="2000" b="1" dirty="0">
                <a:solidFill>
                  <a:srgbClr val="704ABC"/>
                </a:solidFill>
              </a:rPr>
            </a:br>
            <a:r>
              <a:rPr lang="nl-NL" sz="2000" b="1" dirty="0">
                <a:solidFill>
                  <a:srgbClr val="704ABC"/>
                </a:solidFill>
              </a:rPr>
              <a:t>13 juni</a:t>
            </a:r>
            <a:endParaRPr lang="nl-NL" b="1" dirty="0">
              <a:solidFill>
                <a:srgbClr val="704ABC"/>
              </a:solidFill>
            </a:endParaRPr>
          </a:p>
        </p:txBody>
      </p:sp>
      <p:pic>
        <p:nvPicPr>
          <p:cNvPr id="22" name="Afbeelding 21" descr="Afbeelding met buitenshuis, plant, hemel, tuin&#10;&#10;Automatisch gegenereerde beschrijving">
            <a:extLst>
              <a:ext uri="{FF2B5EF4-FFF2-40B4-BE49-F238E27FC236}">
                <a16:creationId xmlns:a16="http://schemas.microsoft.com/office/drawing/2014/main" id="{E9AA7523-7F48-BCAA-F5C1-AE003BF023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059" y="2902632"/>
            <a:ext cx="5724128" cy="3955368"/>
          </a:xfrm>
          <a:prstGeom prst="rect">
            <a:avLst/>
          </a:prstGeom>
        </p:spPr>
      </p:pic>
      <p:pic>
        <p:nvPicPr>
          <p:cNvPr id="16" name="Tijdelijke aanduiding voor inhoud 15" descr="Afbeelding met buitenshuis, hemel, boom, speeltuin&#10;&#10;Automatisch gegenereerde beschrijving">
            <a:extLst>
              <a:ext uri="{FF2B5EF4-FFF2-40B4-BE49-F238E27FC236}">
                <a16:creationId xmlns:a16="http://schemas.microsoft.com/office/drawing/2014/main" id="{29202B3E-CF93-BEA6-A4B5-ED8BF99F6B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9599" y="-477473"/>
            <a:ext cx="3364867" cy="4304065"/>
          </a:xfrm>
        </p:spPr>
      </p:pic>
      <p:pic>
        <p:nvPicPr>
          <p:cNvPr id="20" name="Afbeelding 19" descr="Afbeelding met buitenshuis, hemel, boom, plant&#10;&#10;Automatisch gegenereerde beschrijving">
            <a:extLst>
              <a:ext uri="{FF2B5EF4-FFF2-40B4-BE49-F238E27FC236}">
                <a16:creationId xmlns:a16="http://schemas.microsoft.com/office/drawing/2014/main" id="{BE8FFD1D-CA76-A0C2-AC6D-42F72CA81B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508104" y="3379305"/>
            <a:ext cx="4032447" cy="3024335"/>
          </a:xfrm>
          <a:prstGeom prst="rect">
            <a:avLst/>
          </a:prstGeom>
        </p:spPr>
      </p:pic>
      <p:pic>
        <p:nvPicPr>
          <p:cNvPr id="18" name="Afbeelding 17" descr="Afbeelding met grond, buitenshuis, gereedschap, aarde&#10;&#10;Automatisch gegenereerde beschrijving">
            <a:extLst>
              <a:ext uri="{FF2B5EF4-FFF2-40B4-BE49-F238E27FC236}">
                <a16:creationId xmlns:a16="http://schemas.microsoft.com/office/drawing/2014/main" id="{FE24594A-4B6F-6F7E-DB77-93AB208CE8E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886070" y="412734"/>
            <a:ext cx="3364867" cy="252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038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10"/>
          <p:cNvSpPr txBox="1">
            <a:spLocks/>
          </p:cNvSpPr>
          <p:nvPr/>
        </p:nvSpPr>
        <p:spPr>
          <a:xfrm>
            <a:off x="467544" y="3356992"/>
            <a:ext cx="4038600" cy="2869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/>
          </a:p>
        </p:txBody>
      </p:sp>
      <p:sp>
        <p:nvSpPr>
          <p:cNvPr id="14" name="Tijdelijke aanduiding voor inhoud 10"/>
          <p:cNvSpPr txBox="1">
            <a:spLocks/>
          </p:cNvSpPr>
          <p:nvPr/>
        </p:nvSpPr>
        <p:spPr>
          <a:xfrm>
            <a:off x="467544" y="3717032"/>
            <a:ext cx="4038600" cy="2664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b="1" dirty="0">
                <a:solidFill>
                  <a:srgbClr val="C00000"/>
                </a:solidFill>
              </a:rPr>
              <a:t>LES 10 </a:t>
            </a:r>
            <a:r>
              <a:rPr lang="nl-NL" sz="2000" b="1" dirty="0">
                <a:solidFill>
                  <a:srgbClr val="C00000"/>
                </a:solidFill>
              </a:rPr>
              <a:t>20 juni</a:t>
            </a:r>
            <a:endParaRPr lang="nl-NL" b="1" dirty="0">
              <a:solidFill>
                <a:srgbClr val="C00000"/>
              </a:solidFill>
            </a:endParaRPr>
          </a:p>
        </p:txBody>
      </p:sp>
      <p:pic>
        <p:nvPicPr>
          <p:cNvPr id="8" name="Tijdelijke aanduiding voor inhoud 7" descr="Afbeelding met buitenshuis, hemel, boom, plantage&#10;&#10;Automatisch gegenereerde beschrijving">
            <a:extLst>
              <a:ext uri="{FF2B5EF4-FFF2-40B4-BE49-F238E27FC236}">
                <a16:creationId xmlns:a16="http://schemas.microsoft.com/office/drawing/2014/main" id="{256823BD-4191-0BA9-9ED4-C1B7032DED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706" y="1417638"/>
            <a:ext cx="9171412" cy="5164870"/>
          </a:xfrm>
        </p:spPr>
      </p:pic>
    </p:spTree>
    <p:extLst>
      <p:ext uri="{BB962C8B-B14F-4D97-AF65-F5344CB8AC3E}">
        <p14:creationId xmlns:p14="http://schemas.microsoft.com/office/powerpoint/2010/main" val="25759726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10"/>
          <p:cNvSpPr txBox="1">
            <a:spLocks/>
          </p:cNvSpPr>
          <p:nvPr/>
        </p:nvSpPr>
        <p:spPr>
          <a:xfrm>
            <a:off x="467544" y="3356992"/>
            <a:ext cx="4038600" cy="2869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/>
          </a:p>
        </p:txBody>
      </p:sp>
      <p:sp>
        <p:nvSpPr>
          <p:cNvPr id="14" name="Tijdelijke aanduiding voor inhoud 10"/>
          <p:cNvSpPr txBox="1">
            <a:spLocks/>
          </p:cNvSpPr>
          <p:nvPr/>
        </p:nvSpPr>
        <p:spPr>
          <a:xfrm>
            <a:off x="467544" y="3717032"/>
            <a:ext cx="4038600" cy="2664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4233582" y="837296"/>
            <a:ext cx="2061726" cy="1143000"/>
          </a:xfrm>
        </p:spPr>
        <p:txBody>
          <a:bodyPr>
            <a:normAutofit fontScale="90000"/>
          </a:bodyPr>
          <a:lstStyle/>
          <a:p>
            <a:r>
              <a:rPr lang="nl-NL" b="1" dirty="0">
                <a:solidFill>
                  <a:srgbClr val="0070C0"/>
                </a:solidFill>
              </a:rPr>
              <a:t>LES 11 </a:t>
            </a:r>
            <a:r>
              <a:rPr lang="nl-NL" sz="2000" b="1" dirty="0">
                <a:solidFill>
                  <a:srgbClr val="0070C0"/>
                </a:solidFill>
              </a:rPr>
              <a:t> </a:t>
            </a:r>
            <a:br>
              <a:rPr lang="nl-NL" sz="2000" b="1" dirty="0">
                <a:solidFill>
                  <a:srgbClr val="0070C0"/>
                </a:solidFill>
              </a:rPr>
            </a:br>
            <a:r>
              <a:rPr lang="nl-NL" sz="2000" b="1" dirty="0">
                <a:solidFill>
                  <a:srgbClr val="0070C0"/>
                </a:solidFill>
              </a:rPr>
              <a:t>27 juni</a:t>
            </a:r>
            <a:br>
              <a:rPr lang="nl-NL" sz="2000" b="1" dirty="0">
                <a:solidFill>
                  <a:srgbClr val="0070C0"/>
                </a:solidFill>
              </a:rPr>
            </a:br>
            <a:endParaRPr lang="nl-NL" b="1" dirty="0">
              <a:solidFill>
                <a:srgbClr val="0070C0"/>
              </a:solidFill>
            </a:endParaRPr>
          </a:p>
        </p:txBody>
      </p:sp>
      <p:pic>
        <p:nvPicPr>
          <p:cNvPr id="4" name="Tijdelijke aanduiding voor inhoud 3" descr="Afbeelding met buitenshuis, hemel, boom, Bodembedekker&#10;&#10;Automatisch gegenereerde beschrijving">
            <a:extLst>
              <a:ext uri="{FF2B5EF4-FFF2-40B4-BE49-F238E27FC236}">
                <a16:creationId xmlns:a16="http://schemas.microsoft.com/office/drawing/2014/main" id="{48C84CC9-8FC5-B826-DF98-1FE26B72935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"/>
          <a:stretch/>
        </p:blipFill>
        <p:spPr>
          <a:xfrm>
            <a:off x="4629607" y="3429000"/>
            <a:ext cx="4550905" cy="3420000"/>
          </a:xfrm>
        </p:spPr>
      </p:pic>
      <p:pic>
        <p:nvPicPr>
          <p:cNvPr id="6" name="Afbeelding 5" descr="Afbeelding met buitenshuis, gras, tuin, huis&#10;&#10;Automatisch gegenereerde beschrijving">
            <a:extLst>
              <a:ext uri="{FF2B5EF4-FFF2-40B4-BE49-F238E27FC236}">
                <a16:creationId xmlns:a16="http://schemas.microsoft.com/office/drawing/2014/main" id="{B721AE8B-91B3-2446-731C-FBFBFE5916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0904" y="-8349"/>
            <a:ext cx="3006765" cy="3006765"/>
          </a:xfrm>
          <a:prstGeom prst="rect">
            <a:avLst/>
          </a:prstGeom>
        </p:spPr>
      </p:pic>
      <p:pic>
        <p:nvPicPr>
          <p:cNvPr id="8" name="Afbeelding 7" descr="Afbeelding met buitenshuis, boom, gras, Tuinieren&#10;&#10;Automatisch gegenereerde beschrijving">
            <a:extLst>
              <a:ext uri="{FF2B5EF4-FFF2-40B4-BE49-F238E27FC236}">
                <a16:creationId xmlns:a16="http://schemas.microsoft.com/office/drawing/2014/main" id="{CE7DDCE9-6428-FA01-CCEB-53A7DE62DF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79"/>
          <a:stretch/>
        </p:blipFill>
        <p:spPr>
          <a:xfrm>
            <a:off x="11635" y="-8349"/>
            <a:ext cx="4416350" cy="3006765"/>
          </a:xfrm>
          <a:prstGeom prst="rect">
            <a:avLst/>
          </a:prstGeom>
        </p:spPr>
      </p:pic>
      <p:pic>
        <p:nvPicPr>
          <p:cNvPr id="15" name="Afbeelding 14" descr="Afbeelding met buitenshuis, kleding, plant, persoon&#10;&#10;Automatisch gegenereerde beschrijving">
            <a:extLst>
              <a:ext uri="{FF2B5EF4-FFF2-40B4-BE49-F238E27FC236}">
                <a16:creationId xmlns:a16="http://schemas.microsoft.com/office/drawing/2014/main" id="{A3A40D9B-780A-D1E6-F84A-7BC0E64570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36759"/>
            <a:ext cx="4637858" cy="3421241"/>
          </a:xfrm>
          <a:prstGeom prst="rect">
            <a:avLst/>
          </a:prstGeom>
        </p:spPr>
      </p:pic>
      <p:pic>
        <p:nvPicPr>
          <p:cNvPr id="17" name="Afbeelding 16" descr="Afbeelding met groente, sla, Bladgroente, plant&#10;&#10;Automatisch gegenereerde beschrijving">
            <a:extLst>
              <a:ext uri="{FF2B5EF4-FFF2-40B4-BE49-F238E27FC236}">
                <a16:creationId xmlns:a16="http://schemas.microsoft.com/office/drawing/2014/main" id="{BE28B8CF-E420-0EBD-C81B-07B249A3307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156105" y="1868957"/>
            <a:ext cx="2274333" cy="225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631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10"/>
          <p:cNvSpPr txBox="1">
            <a:spLocks/>
          </p:cNvSpPr>
          <p:nvPr/>
        </p:nvSpPr>
        <p:spPr>
          <a:xfrm>
            <a:off x="467544" y="3356992"/>
            <a:ext cx="4038600" cy="2869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85123" y="4781698"/>
            <a:ext cx="2058701" cy="1851116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rgbClr val="92D050"/>
                </a:solidFill>
              </a:rPr>
              <a:t>LES 12 </a:t>
            </a:r>
            <a:br>
              <a:rPr lang="nl-NL" b="1" dirty="0">
                <a:solidFill>
                  <a:srgbClr val="92D050"/>
                </a:solidFill>
              </a:rPr>
            </a:br>
            <a:r>
              <a:rPr lang="nl-NL" sz="2000" b="1" dirty="0">
                <a:solidFill>
                  <a:srgbClr val="92D050"/>
                </a:solidFill>
              </a:rPr>
              <a:t>4 juli</a:t>
            </a:r>
            <a:endParaRPr lang="nl-NL" b="1" dirty="0">
              <a:solidFill>
                <a:srgbClr val="92D050"/>
              </a:solidFill>
            </a:endParaRPr>
          </a:p>
        </p:txBody>
      </p:sp>
      <p:pic>
        <p:nvPicPr>
          <p:cNvPr id="8" name="Afbeelding 7" descr="Afbeelding met persoon, groente, kruid, plant&#10;&#10;Automatisch gegenereerde beschrijving">
            <a:extLst>
              <a:ext uri="{FF2B5EF4-FFF2-40B4-BE49-F238E27FC236}">
                <a16:creationId xmlns:a16="http://schemas.microsoft.com/office/drawing/2014/main" id="{4B66AA4E-9C83-FA00-2566-D393B49A5C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9942" y="0"/>
            <a:ext cx="2852585" cy="3551888"/>
          </a:xfrm>
          <a:prstGeom prst="rect">
            <a:avLst/>
          </a:prstGeom>
        </p:spPr>
      </p:pic>
      <p:pic>
        <p:nvPicPr>
          <p:cNvPr id="11" name="Afbeelding 10" descr="Afbeelding met buitenshuis, boom, jungle, mensen&#10;&#10;Automatisch gegenereerde beschrijving">
            <a:extLst>
              <a:ext uri="{FF2B5EF4-FFF2-40B4-BE49-F238E27FC236}">
                <a16:creationId xmlns:a16="http://schemas.microsoft.com/office/drawing/2014/main" id="{67C63AC1-8DDB-6876-A4C4-D60E495395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445229" y="410068"/>
            <a:ext cx="4752531" cy="3862074"/>
          </a:xfrm>
          <a:prstGeom prst="rect">
            <a:avLst/>
          </a:prstGeom>
        </p:spPr>
      </p:pic>
      <p:pic>
        <p:nvPicPr>
          <p:cNvPr id="14" name="Afbeelding 13" descr="Afbeelding met grond, buitenshuis, aarde, compost&#10;&#10;Automatisch gegenereerde beschrijving">
            <a:extLst>
              <a:ext uri="{FF2B5EF4-FFF2-40B4-BE49-F238E27FC236}">
                <a16:creationId xmlns:a16="http://schemas.microsoft.com/office/drawing/2014/main" id="{775BB007-938D-10C9-5D85-0F4333A32D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361396" y="562531"/>
            <a:ext cx="3457073" cy="2332011"/>
          </a:xfrm>
          <a:prstGeom prst="rect">
            <a:avLst/>
          </a:prstGeom>
        </p:spPr>
      </p:pic>
      <p:pic>
        <p:nvPicPr>
          <p:cNvPr id="4" name="Afbeelding 3" descr="Afbeelding met buitenshuis, wolk, hemel, plant&#10;&#10;Automatisch gegenereerde beschrijving">
            <a:extLst>
              <a:ext uri="{FF2B5EF4-FFF2-40B4-BE49-F238E27FC236}">
                <a16:creationId xmlns:a16="http://schemas.microsoft.com/office/drawing/2014/main" id="{34C819AF-786D-3ABA-61C8-25121C938F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3824" y="3453649"/>
            <a:ext cx="7028703" cy="340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7355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10"/>
          <p:cNvSpPr txBox="1">
            <a:spLocks/>
          </p:cNvSpPr>
          <p:nvPr/>
        </p:nvSpPr>
        <p:spPr>
          <a:xfrm>
            <a:off x="467544" y="3356992"/>
            <a:ext cx="4038600" cy="2869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14" name="Tijdelijke aanduiding voor inhoud 10"/>
          <p:cNvSpPr txBox="1">
            <a:spLocks/>
          </p:cNvSpPr>
          <p:nvPr/>
        </p:nvSpPr>
        <p:spPr>
          <a:xfrm>
            <a:off x="467544" y="3717032"/>
            <a:ext cx="4038600" cy="2664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2486844" y="41413"/>
            <a:ext cx="2298842" cy="1080120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rgbClr val="DD2176"/>
                </a:solidFill>
              </a:rPr>
              <a:t>LES 13 </a:t>
            </a:r>
            <a:br>
              <a:rPr lang="nl-NL" b="1" dirty="0">
                <a:solidFill>
                  <a:srgbClr val="DD2176"/>
                </a:solidFill>
              </a:rPr>
            </a:br>
            <a:r>
              <a:rPr lang="nl-NL" sz="2000" b="1" dirty="0">
                <a:solidFill>
                  <a:srgbClr val="DD2176"/>
                </a:solidFill>
              </a:rPr>
              <a:t>11 juli</a:t>
            </a:r>
            <a:endParaRPr lang="nl-NL" b="1" dirty="0">
              <a:solidFill>
                <a:srgbClr val="DD2176"/>
              </a:solidFill>
            </a:endParaRPr>
          </a:p>
        </p:txBody>
      </p:sp>
      <p:pic>
        <p:nvPicPr>
          <p:cNvPr id="7" name="Afbeelding 6" descr="Afbeelding met buitenshuis, hemel, wolk, graf&#10;&#10;Automatisch gegenereerde beschrijving">
            <a:extLst>
              <a:ext uri="{FF2B5EF4-FFF2-40B4-BE49-F238E27FC236}">
                <a16:creationId xmlns:a16="http://schemas.microsoft.com/office/drawing/2014/main" id="{FC00990D-96B6-3438-2EB8-F49A1BC7AA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86992"/>
            <a:ext cx="9144000" cy="4572000"/>
          </a:xfrm>
          <a:prstGeom prst="rect">
            <a:avLst/>
          </a:prstGeom>
        </p:spPr>
      </p:pic>
      <p:pic>
        <p:nvPicPr>
          <p:cNvPr id="16" name="Afbeelding 15" descr="Afbeelding met kruid, plant, kamerplant, bloempot&#10;&#10;Automatisch gegenereerde beschrijving">
            <a:extLst>
              <a:ext uri="{FF2B5EF4-FFF2-40B4-BE49-F238E27FC236}">
                <a16:creationId xmlns:a16="http://schemas.microsoft.com/office/drawing/2014/main" id="{E804D158-2DFB-793F-7E36-8961B1C4CDE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8544" y="0"/>
            <a:ext cx="3133227" cy="3133227"/>
          </a:xfrm>
          <a:prstGeom prst="rect">
            <a:avLst/>
          </a:prstGeom>
        </p:spPr>
      </p:pic>
      <p:pic>
        <p:nvPicPr>
          <p:cNvPr id="9" name="Afbeelding 8" descr="Afbeelding met grond, buitenshuis, aarde, kruid&#10;&#10;Automatisch gegenereerde beschrijving">
            <a:extLst>
              <a:ext uri="{FF2B5EF4-FFF2-40B4-BE49-F238E27FC236}">
                <a16:creationId xmlns:a16="http://schemas.microsoft.com/office/drawing/2014/main" id="{A931E0E6-C41D-DDE4-2DAC-4833E6034C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490724" y="983696"/>
            <a:ext cx="2537710" cy="2723125"/>
          </a:xfrm>
          <a:prstGeom prst="rect">
            <a:avLst/>
          </a:prstGeom>
        </p:spPr>
      </p:pic>
      <p:pic>
        <p:nvPicPr>
          <p:cNvPr id="12" name="Afbeelding 11" descr="Afbeelding met groente, persoon, buitenshuis, Bladgroente&#10;&#10;Automatisch gegenereerde beschrijving">
            <a:extLst>
              <a:ext uri="{FF2B5EF4-FFF2-40B4-BE49-F238E27FC236}">
                <a16:creationId xmlns:a16="http://schemas.microsoft.com/office/drawing/2014/main" id="{4A8D2C88-C052-C070-95B6-300A3A411F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06" r="-577"/>
          <a:stretch/>
        </p:blipFill>
        <p:spPr>
          <a:xfrm>
            <a:off x="2171845" y="1125889"/>
            <a:ext cx="2723127" cy="2383102"/>
          </a:xfrm>
          <a:prstGeom prst="rect">
            <a:avLst/>
          </a:prstGeom>
        </p:spPr>
      </p:pic>
      <p:pic>
        <p:nvPicPr>
          <p:cNvPr id="18" name="Afbeelding 17" descr="Afbeelding met groente, sla, kruid, Bladgroente&#10;&#10;Automatisch gegenereerde beschrijving">
            <a:extLst>
              <a:ext uri="{FF2B5EF4-FFF2-40B4-BE49-F238E27FC236}">
                <a16:creationId xmlns:a16="http://schemas.microsoft.com/office/drawing/2014/main" id="{7A24572C-5089-524F-ECA9-F8765DA43E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93"/>
          <a:stretch/>
        </p:blipFill>
        <p:spPr>
          <a:xfrm>
            <a:off x="-6051" y="1779604"/>
            <a:ext cx="2492895" cy="2799387"/>
          </a:xfrm>
          <a:prstGeom prst="rect">
            <a:avLst/>
          </a:prstGeom>
        </p:spPr>
      </p:pic>
      <p:pic>
        <p:nvPicPr>
          <p:cNvPr id="20" name="Afbeelding 19" descr="Afbeelding met groente, buitenshuis, broccoli, Kruisbloemen&#10;&#10;Automatisch gegenereerde beschrijving">
            <a:extLst>
              <a:ext uri="{FF2B5EF4-FFF2-40B4-BE49-F238E27FC236}">
                <a16:creationId xmlns:a16="http://schemas.microsoft.com/office/drawing/2014/main" id="{198FC356-5D25-5C91-5D3A-B7DD5579AAA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52" y="0"/>
            <a:ext cx="2492896" cy="249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9748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10"/>
          <p:cNvSpPr txBox="1">
            <a:spLocks/>
          </p:cNvSpPr>
          <p:nvPr/>
        </p:nvSpPr>
        <p:spPr>
          <a:xfrm>
            <a:off x="467544" y="3356992"/>
            <a:ext cx="4038600" cy="2869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14" name="Tijdelijke aanduiding voor inhoud 10"/>
          <p:cNvSpPr txBox="1">
            <a:spLocks/>
          </p:cNvSpPr>
          <p:nvPr/>
        </p:nvSpPr>
        <p:spPr>
          <a:xfrm>
            <a:off x="467544" y="3717032"/>
            <a:ext cx="4038600" cy="2664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2956906" y="0"/>
            <a:ext cx="2520280" cy="1080120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rgbClr val="DD2176"/>
                </a:solidFill>
              </a:rPr>
              <a:t>LES 14 </a:t>
            </a:r>
            <a:r>
              <a:rPr lang="nl-NL" sz="2000" b="1" dirty="0">
                <a:solidFill>
                  <a:srgbClr val="DD2176"/>
                </a:solidFill>
              </a:rPr>
              <a:t>18 juli</a:t>
            </a:r>
            <a:endParaRPr lang="nl-NL" b="1" dirty="0">
              <a:solidFill>
                <a:srgbClr val="DD2176"/>
              </a:solidFill>
            </a:endParaRPr>
          </a:p>
        </p:txBody>
      </p:sp>
      <p:pic>
        <p:nvPicPr>
          <p:cNvPr id="5" name="Afbeelding 4" descr="Afbeelding met buitenshuis, kruid, Bodembedekker, Tuinieren&#10;&#10;Automatisch gegenereerde beschrijving">
            <a:extLst>
              <a:ext uri="{FF2B5EF4-FFF2-40B4-BE49-F238E27FC236}">
                <a16:creationId xmlns:a16="http://schemas.microsoft.com/office/drawing/2014/main" id="{CE1ABB0D-87F9-E51E-483E-D9508C5461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3047676" cy="3562475"/>
          </a:xfrm>
          <a:prstGeom prst="rect">
            <a:avLst/>
          </a:prstGeom>
        </p:spPr>
      </p:pic>
      <p:pic>
        <p:nvPicPr>
          <p:cNvPr id="8" name="Afbeelding 7" descr="Afbeelding met grond, persoon, buitenshuis, plant&#10;&#10;Automatisch gegenereerde beschrijving">
            <a:extLst>
              <a:ext uri="{FF2B5EF4-FFF2-40B4-BE49-F238E27FC236}">
                <a16:creationId xmlns:a16="http://schemas.microsoft.com/office/drawing/2014/main" id="{CF81D47C-D98E-CCE4-07FD-6F8D930CB4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66"/>
          <a:stretch/>
        </p:blipFill>
        <p:spPr>
          <a:xfrm>
            <a:off x="3029196" y="907031"/>
            <a:ext cx="2935256" cy="2710969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8BDDD92B-674B-9CAE-6DCE-B7B687E1CC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7" y="3562475"/>
            <a:ext cx="3295525" cy="3295525"/>
          </a:xfrm>
          <a:prstGeom prst="rect">
            <a:avLst/>
          </a:prstGeom>
        </p:spPr>
      </p:pic>
      <p:pic>
        <p:nvPicPr>
          <p:cNvPr id="19" name="Afbeelding 18" descr="Afbeelding met groente, biet, wortelgewas, produceren&#10;&#10;Automatisch gegenereerde beschrijving">
            <a:extLst>
              <a:ext uri="{FF2B5EF4-FFF2-40B4-BE49-F238E27FC236}">
                <a16:creationId xmlns:a16="http://schemas.microsoft.com/office/drawing/2014/main" id="{6D397DA2-174A-86F0-0D17-3C24526009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"/>
          <a:stretch/>
        </p:blipFill>
        <p:spPr>
          <a:xfrm>
            <a:off x="3269258" y="3618000"/>
            <a:ext cx="2720534" cy="3240000"/>
          </a:xfrm>
          <a:prstGeom prst="rect">
            <a:avLst/>
          </a:prstGeom>
        </p:spPr>
      </p:pic>
      <p:pic>
        <p:nvPicPr>
          <p:cNvPr id="24" name="Afbeelding 23" descr="Afbeelding met buitenshuis, wolk, plant, vegetatie&#10;&#10;Automatisch gegenereerde beschrijving">
            <a:extLst>
              <a:ext uri="{FF2B5EF4-FFF2-40B4-BE49-F238E27FC236}">
                <a16:creationId xmlns:a16="http://schemas.microsoft.com/office/drawing/2014/main" id="{B2A57F4B-34A6-BAC9-2F3D-9DB37012D72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60" t="-531"/>
          <a:stretch/>
        </p:blipFill>
        <p:spPr>
          <a:xfrm rot="5400000">
            <a:off x="4865562" y="2577330"/>
            <a:ext cx="5373216" cy="3188124"/>
          </a:xfrm>
          <a:prstGeom prst="rect">
            <a:avLst/>
          </a:prstGeom>
        </p:spPr>
      </p:pic>
      <p:pic>
        <p:nvPicPr>
          <p:cNvPr id="22" name="Afbeelding 21" descr="Afbeelding met groente, broccoli, Kruisbloemen, produceren&#10;&#10;Automatisch gegenereerde beschrijving">
            <a:extLst>
              <a:ext uri="{FF2B5EF4-FFF2-40B4-BE49-F238E27FC236}">
                <a16:creationId xmlns:a16="http://schemas.microsoft.com/office/drawing/2014/main" id="{C9A9F299-DB4F-5C22-9795-8AB7182476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4164" y="-1"/>
            <a:ext cx="1880796" cy="1836000"/>
          </a:xfrm>
          <a:prstGeom prst="rect">
            <a:avLst/>
          </a:prstGeom>
        </p:spPr>
      </p:pic>
      <p:pic>
        <p:nvPicPr>
          <p:cNvPr id="3" name="Afbeelding 2" descr="Afbeelding met plant, buitenshuis, Zaadplant, ijsbloem&#10;&#10;Automatisch gegenereerde beschrijving">
            <a:extLst>
              <a:ext uri="{FF2B5EF4-FFF2-40B4-BE49-F238E27FC236}">
                <a16:creationId xmlns:a16="http://schemas.microsoft.com/office/drawing/2014/main" id="{02533FC8-F317-C9AA-B31E-A44F41DCE83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499343" y="27038"/>
            <a:ext cx="1836000" cy="178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572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6" descr="Afbeelding met buitenshuis, hemel, gras, plant&#10;&#10;Automatisch gegenereerde beschrijving">
            <a:extLst>
              <a:ext uri="{FF2B5EF4-FFF2-40B4-BE49-F238E27FC236}">
                <a16:creationId xmlns:a16="http://schemas.microsoft.com/office/drawing/2014/main" id="{4C6C47BE-A707-B206-A354-279D0D97BC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2536" y="-43874"/>
            <a:ext cx="10027780" cy="6901874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nl-NL" sz="3700" dirty="0"/>
              <a:t>Schooltuinprogramma 2023 </a:t>
            </a:r>
            <a:br>
              <a:rPr lang="nl-NL" sz="3700" dirty="0"/>
            </a:br>
            <a:r>
              <a:rPr lang="nl-NL" sz="2800" dirty="0"/>
              <a:t>de tuin op 5 september</a:t>
            </a:r>
            <a:endParaRPr lang="nl-NL" sz="3700" dirty="0"/>
          </a:p>
        </p:txBody>
      </p:sp>
    </p:spTree>
    <p:extLst>
      <p:ext uri="{BB962C8B-B14F-4D97-AF65-F5344CB8AC3E}">
        <p14:creationId xmlns:p14="http://schemas.microsoft.com/office/powerpoint/2010/main" val="1246309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10"/>
          <p:cNvSpPr txBox="1">
            <a:spLocks/>
          </p:cNvSpPr>
          <p:nvPr/>
        </p:nvSpPr>
        <p:spPr>
          <a:xfrm>
            <a:off x="467544" y="3356992"/>
            <a:ext cx="4038600" cy="2869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14" name="Tijdelijke aanduiding voor inhoud 10"/>
          <p:cNvSpPr txBox="1">
            <a:spLocks/>
          </p:cNvSpPr>
          <p:nvPr/>
        </p:nvSpPr>
        <p:spPr>
          <a:xfrm>
            <a:off x="467544" y="3717032"/>
            <a:ext cx="4038600" cy="2664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6575156" y="5049180"/>
            <a:ext cx="2563867" cy="1080120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chemeClr val="accent6">
                    <a:lumMod val="75000"/>
                  </a:schemeClr>
                </a:solidFill>
              </a:rPr>
              <a:t>LES 15</a:t>
            </a:r>
            <a:br>
              <a:rPr lang="nl-NL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</a:rPr>
              <a:t>5 september</a:t>
            </a:r>
            <a:endParaRPr lang="nl-NL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Afbeelding 3" descr="Afbeelding met buitenshuis, hemel, boom, plant&#10;&#10;Automatisch gegenereerde beschrijving">
            <a:extLst>
              <a:ext uri="{FF2B5EF4-FFF2-40B4-BE49-F238E27FC236}">
                <a16:creationId xmlns:a16="http://schemas.microsoft.com/office/drawing/2014/main" id="{9D6CB3D1-C718-E192-D724-7180B5A7DE8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68960"/>
            <a:ext cx="6730353" cy="3790191"/>
          </a:xfrm>
          <a:prstGeom prst="rect">
            <a:avLst/>
          </a:prstGeom>
        </p:spPr>
      </p:pic>
      <p:pic>
        <p:nvPicPr>
          <p:cNvPr id="6" name="Afbeelding 5" descr="Afbeelding met buitenshuis, hemel, persoon, kleding&#10;&#10;Automatisch gegenereerde beschrijving">
            <a:extLst>
              <a:ext uri="{FF2B5EF4-FFF2-40B4-BE49-F238E27FC236}">
                <a16:creationId xmlns:a16="http://schemas.microsoft.com/office/drawing/2014/main" id="{8E0A2EE9-1A12-1A9F-F430-C9ED04F81E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842159" y="33285"/>
            <a:ext cx="2844000" cy="2774595"/>
          </a:xfrm>
          <a:prstGeom prst="rect">
            <a:avLst/>
          </a:prstGeom>
        </p:spPr>
      </p:pic>
      <p:pic>
        <p:nvPicPr>
          <p:cNvPr id="8" name="Afbeelding 7" descr="Afbeelding met groente, buitenshuis, Bladgroente, plant&#10;&#10;Automatisch gegenereerde beschrijving">
            <a:extLst>
              <a:ext uri="{FF2B5EF4-FFF2-40B4-BE49-F238E27FC236}">
                <a16:creationId xmlns:a16="http://schemas.microsoft.com/office/drawing/2014/main" id="{858FD3C4-A700-4E4D-F9CE-581915BFB9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5000" y="3290"/>
            <a:ext cx="2851520" cy="2844941"/>
          </a:xfrm>
          <a:prstGeom prst="rect">
            <a:avLst/>
          </a:prstGeom>
        </p:spPr>
      </p:pic>
      <p:pic>
        <p:nvPicPr>
          <p:cNvPr id="11" name="Afbeelding 10" descr="Afbeelding met buitenshuis, groente, plant, kruid&#10;&#10;Automatisch gegenereerde beschrijving">
            <a:extLst>
              <a:ext uri="{FF2B5EF4-FFF2-40B4-BE49-F238E27FC236}">
                <a16:creationId xmlns:a16="http://schemas.microsoft.com/office/drawing/2014/main" id="{B7F38B10-3B8C-4C7E-F262-E7A78CC344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951427" y="4779"/>
            <a:ext cx="2844000" cy="2831606"/>
          </a:xfrm>
          <a:prstGeom prst="rect">
            <a:avLst/>
          </a:prstGeom>
        </p:spPr>
      </p:pic>
      <p:pic>
        <p:nvPicPr>
          <p:cNvPr id="15" name="Afbeelding 14" descr="Afbeelding met persoon, groente, buitenshuis, plant&#10;&#10;Automatisch gegenereerde beschrijving">
            <a:extLst>
              <a:ext uri="{FF2B5EF4-FFF2-40B4-BE49-F238E27FC236}">
                <a16:creationId xmlns:a16="http://schemas.microsoft.com/office/drawing/2014/main" id="{C409987F-FF4E-7B39-323D-63E4466DAF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650437" y="2410748"/>
            <a:ext cx="2628000" cy="234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0097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10"/>
          <p:cNvSpPr txBox="1">
            <a:spLocks/>
          </p:cNvSpPr>
          <p:nvPr/>
        </p:nvSpPr>
        <p:spPr>
          <a:xfrm>
            <a:off x="467544" y="3356992"/>
            <a:ext cx="4038600" cy="2869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14" name="Tijdelijke aanduiding voor inhoud 10"/>
          <p:cNvSpPr txBox="1">
            <a:spLocks/>
          </p:cNvSpPr>
          <p:nvPr/>
        </p:nvSpPr>
        <p:spPr>
          <a:xfrm>
            <a:off x="467544" y="3789040"/>
            <a:ext cx="4038600" cy="2664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1866830" y="131814"/>
            <a:ext cx="5045170" cy="720229"/>
          </a:xfrm>
        </p:spPr>
        <p:txBody>
          <a:bodyPr>
            <a:normAutofit fontScale="90000"/>
          </a:bodyPr>
          <a:lstStyle/>
          <a:p>
            <a:r>
              <a:rPr lang="nl-NL" b="1" dirty="0">
                <a:solidFill>
                  <a:srgbClr val="0070C0"/>
                </a:solidFill>
              </a:rPr>
              <a:t>LES 16 </a:t>
            </a:r>
            <a:r>
              <a:rPr lang="nl-NL" sz="2000" b="1" dirty="0">
                <a:solidFill>
                  <a:srgbClr val="0070C0"/>
                </a:solidFill>
              </a:rPr>
              <a:t> 19 september</a:t>
            </a:r>
            <a:endParaRPr lang="nl-NL" b="1" dirty="0">
              <a:solidFill>
                <a:srgbClr val="0070C0"/>
              </a:solidFill>
            </a:endParaRPr>
          </a:p>
        </p:txBody>
      </p:sp>
      <p:pic>
        <p:nvPicPr>
          <p:cNvPr id="4" name="Afbeelding 3" descr="Afbeelding met buitenshuis, hemel, boom, gras&#10;&#10;Automatisch gegenereerde beschrijving">
            <a:extLst>
              <a:ext uri="{FF2B5EF4-FFF2-40B4-BE49-F238E27FC236}">
                <a16:creationId xmlns:a16="http://schemas.microsoft.com/office/drawing/2014/main" id="{7ED58927-F19F-6B3F-A8F0-9A8B3FC087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10" r="-390"/>
          <a:stretch/>
        </p:blipFill>
        <p:spPr>
          <a:xfrm>
            <a:off x="-4029" y="3857245"/>
            <a:ext cx="4510173" cy="3000754"/>
          </a:xfrm>
          <a:prstGeom prst="rect">
            <a:avLst/>
          </a:prstGeom>
        </p:spPr>
      </p:pic>
      <p:pic>
        <p:nvPicPr>
          <p:cNvPr id="8" name="Afbeelding 7" descr="Afbeelding met groente, biet, buitenshuis, Rode biet&#10;&#10;Automatisch gegenereerde beschrijving">
            <a:extLst>
              <a:ext uri="{FF2B5EF4-FFF2-40B4-BE49-F238E27FC236}">
                <a16:creationId xmlns:a16="http://schemas.microsoft.com/office/drawing/2014/main" id="{BB52C0FA-97FD-5236-2693-73D9E00D7D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49"/>
          <a:stretch/>
        </p:blipFill>
        <p:spPr>
          <a:xfrm rot="5400000">
            <a:off x="3024596" y="882961"/>
            <a:ext cx="2880527" cy="2956701"/>
          </a:xfrm>
          <a:prstGeom prst="rect">
            <a:avLst/>
          </a:prstGeom>
        </p:spPr>
      </p:pic>
      <p:pic>
        <p:nvPicPr>
          <p:cNvPr id="15" name="Afbeelding 14" descr="Afbeelding met buitenshuis, gras, kruid, tuin&#10;&#10;Automatisch gegenereerde beschrijving">
            <a:extLst>
              <a:ext uri="{FF2B5EF4-FFF2-40B4-BE49-F238E27FC236}">
                <a16:creationId xmlns:a16="http://schemas.microsoft.com/office/drawing/2014/main" id="{A98EC4F5-D606-8C8A-23FC-6A6B49A6FE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790431" y="435471"/>
            <a:ext cx="3789038" cy="2918100"/>
          </a:xfrm>
          <a:prstGeom prst="rect">
            <a:avLst/>
          </a:prstGeom>
        </p:spPr>
      </p:pic>
      <p:pic>
        <p:nvPicPr>
          <p:cNvPr id="17" name="Afbeelding 16" descr="Afbeelding met buitenshuis, persoon, plantage, struik&#10;&#10;Automatisch gegenereerde beschrijving">
            <a:extLst>
              <a:ext uri="{FF2B5EF4-FFF2-40B4-BE49-F238E27FC236}">
                <a16:creationId xmlns:a16="http://schemas.microsoft.com/office/drawing/2014/main" id="{9107020D-1D60-CFC4-85B3-EA02586355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8"/>
          <a:stretch/>
        </p:blipFill>
        <p:spPr>
          <a:xfrm>
            <a:off x="4572000" y="3878705"/>
            <a:ext cx="4572331" cy="2980415"/>
          </a:xfrm>
          <a:prstGeom prst="rect">
            <a:avLst/>
          </a:prstGeom>
        </p:spPr>
      </p:pic>
      <p:pic>
        <p:nvPicPr>
          <p:cNvPr id="19" name="Afbeelding 18" descr="Afbeelding met buitenshuis, boom, plant, Plantenpathologie&#10;&#10;Automatisch gegenereerde beschrijving">
            <a:extLst>
              <a:ext uri="{FF2B5EF4-FFF2-40B4-BE49-F238E27FC236}">
                <a16:creationId xmlns:a16="http://schemas.microsoft.com/office/drawing/2014/main" id="{D0AD1A24-2364-9CC0-8EC6-5B59E6AA203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547195" y="550560"/>
            <a:ext cx="3798209" cy="270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462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10"/>
          <p:cNvSpPr txBox="1">
            <a:spLocks/>
          </p:cNvSpPr>
          <p:nvPr/>
        </p:nvSpPr>
        <p:spPr>
          <a:xfrm>
            <a:off x="467544" y="3356992"/>
            <a:ext cx="4038600" cy="2869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14" name="Tijdelijke aanduiding voor inhoud 10"/>
          <p:cNvSpPr txBox="1">
            <a:spLocks/>
          </p:cNvSpPr>
          <p:nvPr/>
        </p:nvSpPr>
        <p:spPr>
          <a:xfrm>
            <a:off x="467544" y="3789040"/>
            <a:ext cx="4038600" cy="2664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1907206" y="44475"/>
            <a:ext cx="5045170" cy="720229"/>
          </a:xfrm>
        </p:spPr>
        <p:txBody>
          <a:bodyPr>
            <a:normAutofit fontScale="90000"/>
          </a:bodyPr>
          <a:lstStyle/>
          <a:p>
            <a:r>
              <a:rPr lang="nl-NL" b="1" dirty="0">
                <a:solidFill>
                  <a:srgbClr val="0070C0"/>
                </a:solidFill>
              </a:rPr>
              <a:t>LES 17 </a:t>
            </a:r>
            <a:r>
              <a:rPr lang="nl-NL" sz="2000" b="1" dirty="0">
                <a:solidFill>
                  <a:srgbClr val="0070C0"/>
                </a:solidFill>
              </a:rPr>
              <a:t> 26 sept en 2 okt</a:t>
            </a:r>
            <a:endParaRPr lang="nl-NL" b="1" dirty="0">
              <a:solidFill>
                <a:srgbClr val="0070C0"/>
              </a:solidFill>
            </a:endParaRPr>
          </a:p>
        </p:txBody>
      </p:sp>
      <p:pic>
        <p:nvPicPr>
          <p:cNvPr id="3" name="Afbeelding 2" descr="Afbeelding met buitenshuis, wolk, hemel, plant&#10;&#10;Automatisch gegenereerde beschrijving">
            <a:extLst>
              <a:ext uri="{FF2B5EF4-FFF2-40B4-BE49-F238E27FC236}">
                <a16:creationId xmlns:a16="http://schemas.microsoft.com/office/drawing/2014/main" id="{9ECF109A-5BE5-1AF8-72B9-B960087848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136427"/>
            <a:ext cx="9144000" cy="3721573"/>
          </a:xfrm>
          <a:prstGeom prst="rect">
            <a:avLst/>
          </a:prstGeom>
        </p:spPr>
      </p:pic>
      <p:pic>
        <p:nvPicPr>
          <p:cNvPr id="5" name="Afbeelding 4" descr="Afbeelding met groente, wortel, persoon, buitenshuis&#10;&#10;Automatisch gegenereerde beschrijving">
            <a:extLst>
              <a:ext uri="{FF2B5EF4-FFF2-40B4-BE49-F238E27FC236}">
                <a16:creationId xmlns:a16="http://schemas.microsoft.com/office/drawing/2014/main" id="{9F416E84-BF95-5337-4D89-2EE69BAAC0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5"/>
          <a:stretch/>
        </p:blipFill>
        <p:spPr>
          <a:xfrm rot="5400000">
            <a:off x="4016801" y="1030565"/>
            <a:ext cx="3192677" cy="2660960"/>
          </a:xfrm>
          <a:prstGeom prst="rect">
            <a:avLst/>
          </a:prstGeom>
        </p:spPr>
      </p:pic>
      <p:pic>
        <p:nvPicPr>
          <p:cNvPr id="7" name="Afbeelding 6" descr="Afbeelding met plant, hek, buitenshuis, dagbloem&#10;&#10;Automatisch gegenereerde beschrijving">
            <a:extLst>
              <a:ext uri="{FF2B5EF4-FFF2-40B4-BE49-F238E27FC236}">
                <a16:creationId xmlns:a16="http://schemas.microsoft.com/office/drawing/2014/main" id="{F06014B3-C10E-42B8-1403-D059B3752B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931624" y="738691"/>
            <a:ext cx="3957383" cy="2431351"/>
          </a:xfrm>
          <a:prstGeom prst="rect">
            <a:avLst/>
          </a:prstGeom>
        </p:spPr>
      </p:pic>
      <p:pic>
        <p:nvPicPr>
          <p:cNvPr id="9" name="Afbeelding 8" descr="Afbeelding met buitenshuis, plant, groen, blad&#10;&#10;Automatisch gegenereerde beschrijving">
            <a:extLst>
              <a:ext uri="{FF2B5EF4-FFF2-40B4-BE49-F238E27FC236}">
                <a16:creationId xmlns:a16="http://schemas.microsoft.com/office/drawing/2014/main" id="{3C80C75A-0ADF-EE6C-8B50-708C7B9E33D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59080" y="859081"/>
            <a:ext cx="3933055" cy="2214895"/>
          </a:xfrm>
          <a:prstGeom prst="rect">
            <a:avLst/>
          </a:prstGeom>
        </p:spPr>
      </p:pic>
      <p:pic>
        <p:nvPicPr>
          <p:cNvPr id="12" name="Afbeelding 11" descr="Afbeelding met persoon, buitenshuis, kleding, boom&#10;&#10;Automatisch gegenereerde beschrijving">
            <a:extLst>
              <a:ext uri="{FF2B5EF4-FFF2-40B4-BE49-F238E27FC236}">
                <a16:creationId xmlns:a16="http://schemas.microsoft.com/office/drawing/2014/main" id="{2DE2733A-A192-3762-992F-89C0E2D5AAD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"/>
          <a:stretch/>
        </p:blipFill>
        <p:spPr>
          <a:xfrm rot="5400000">
            <a:off x="1738167" y="1241433"/>
            <a:ext cx="3168351" cy="221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3735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10"/>
          <p:cNvSpPr txBox="1">
            <a:spLocks/>
          </p:cNvSpPr>
          <p:nvPr/>
        </p:nvSpPr>
        <p:spPr>
          <a:xfrm>
            <a:off x="467544" y="3356992"/>
            <a:ext cx="4038600" cy="2869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14" name="Tijdelijke aanduiding voor inhoud 10"/>
          <p:cNvSpPr txBox="1">
            <a:spLocks/>
          </p:cNvSpPr>
          <p:nvPr/>
        </p:nvSpPr>
        <p:spPr>
          <a:xfrm>
            <a:off x="467544" y="3717032"/>
            <a:ext cx="4038600" cy="2664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8668" y="3024387"/>
            <a:ext cx="4134024" cy="828092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rgbClr val="E52384"/>
                </a:solidFill>
              </a:rPr>
              <a:t>LES 18  </a:t>
            </a:r>
            <a:r>
              <a:rPr lang="nl-NL" sz="2000" b="1" dirty="0">
                <a:solidFill>
                  <a:srgbClr val="E52384"/>
                </a:solidFill>
              </a:rPr>
              <a:t> 17 oktober</a:t>
            </a:r>
            <a:endParaRPr lang="nl-NL" b="1" dirty="0">
              <a:solidFill>
                <a:srgbClr val="E52384"/>
              </a:solidFill>
            </a:endParaRPr>
          </a:p>
        </p:txBody>
      </p:sp>
      <p:pic>
        <p:nvPicPr>
          <p:cNvPr id="3" name="Afbeelding 2" descr="Afbeelding met buitenshuis, plant, hemel, boom&#10;&#10;Automatisch gegenereerde beschrijving">
            <a:extLst>
              <a:ext uri="{FF2B5EF4-FFF2-40B4-BE49-F238E27FC236}">
                <a16:creationId xmlns:a16="http://schemas.microsoft.com/office/drawing/2014/main" id="{1D0BEEE5-31FE-EC8A-F01E-30910CCA74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400"/>
          <a:stretch/>
        </p:blipFill>
        <p:spPr>
          <a:xfrm>
            <a:off x="1" y="3861048"/>
            <a:ext cx="5321776" cy="2996952"/>
          </a:xfrm>
          <a:prstGeom prst="rect">
            <a:avLst/>
          </a:prstGeom>
        </p:spPr>
      </p:pic>
      <p:pic>
        <p:nvPicPr>
          <p:cNvPr id="5" name="Afbeelding 4" descr="Afbeelding met buitenshuis, hemel, gras, persoon&#10;&#10;Automatisch gegenereerde beschrijving">
            <a:extLst>
              <a:ext uri="{FF2B5EF4-FFF2-40B4-BE49-F238E27FC236}">
                <a16:creationId xmlns:a16="http://schemas.microsoft.com/office/drawing/2014/main" id="{132272EA-7673-8D07-9C49-D96AC1A054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1960" y="3600233"/>
            <a:ext cx="4932040" cy="3257767"/>
          </a:xfrm>
          <a:prstGeom prst="rect">
            <a:avLst/>
          </a:prstGeom>
        </p:spPr>
      </p:pic>
      <p:pic>
        <p:nvPicPr>
          <p:cNvPr id="7" name="Afbeelding 6" descr="Afbeelding met buitenshuis, boom, hemel, persoon&#10;&#10;Automatisch gegenereerde beschrijving">
            <a:extLst>
              <a:ext uri="{FF2B5EF4-FFF2-40B4-BE49-F238E27FC236}">
                <a16:creationId xmlns:a16="http://schemas.microsoft.com/office/drawing/2014/main" id="{C78DF005-F394-2B8B-193C-89D3007107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72000" cy="3022415"/>
          </a:xfrm>
          <a:prstGeom prst="rect">
            <a:avLst/>
          </a:prstGeom>
        </p:spPr>
      </p:pic>
      <p:pic>
        <p:nvPicPr>
          <p:cNvPr id="9" name="Afbeelding 8" descr="Afbeelding met buitenshuis, hemel, plant, gras&#10;&#10;Automatisch gegenereerde beschrijving">
            <a:extLst>
              <a:ext uri="{FF2B5EF4-FFF2-40B4-BE49-F238E27FC236}">
                <a16:creationId xmlns:a16="http://schemas.microsoft.com/office/drawing/2014/main" id="{BEE9AEFB-75FE-60B9-B244-625088856B1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-1"/>
            <a:ext cx="4572000" cy="326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7849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nl-NL" sz="4100"/>
              <a:t>de schooltuin op 17 oktober 08:30u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" y="1600200"/>
            <a:ext cx="8229600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881393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nl-NL" sz="3700" dirty="0"/>
              <a:t>de schooltuin op 17 oktober 15:00u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" y="1600200"/>
            <a:ext cx="8229600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620840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buitenshuis, hemel, plant, tuin&#10;&#10;Automatisch gegenereerde beschrijving">
            <a:extLst>
              <a:ext uri="{FF2B5EF4-FFF2-40B4-BE49-F238E27FC236}">
                <a16:creationId xmlns:a16="http://schemas.microsoft.com/office/drawing/2014/main" id="{C7BD3965-1C55-7D9E-24BE-44B201477D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68"/>
          <a:stretch/>
        </p:blipFill>
        <p:spPr>
          <a:xfrm>
            <a:off x="-27033" y="-29088"/>
            <a:ext cx="9315049" cy="698647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404664"/>
            <a:ext cx="6588225" cy="1143000"/>
          </a:xfrm>
        </p:spPr>
        <p:txBody>
          <a:bodyPr>
            <a:noAutofit/>
          </a:bodyPr>
          <a:lstStyle/>
          <a:p>
            <a:r>
              <a:rPr lang="nl-NL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/>
              </a:rPr>
              <a:t>Wat ging er goed?</a:t>
            </a: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755576" y="4581128"/>
            <a:ext cx="867645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/>
              </a:rPr>
              <a:t>en wat ging minder goed?</a:t>
            </a:r>
          </a:p>
        </p:txBody>
      </p:sp>
    </p:spTree>
    <p:extLst>
      <p:ext uri="{BB962C8B-B14F-4D97-AF65-F5344CB8AC3E}">
        <p14:creationId xmlns:p14="http://schemas.microsoft.com/office/powerpoint/2010/main" val="20333051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82" y="0"/>
            <a:ext cx="92064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996952"/>
            <a:ext cx="8229600" cy="11430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nl-NL" sz="6600" b="1" dirty="0">
                <a:ln w="28575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Tips</a:t>
            </a:r>
            <a:br>
              <a:rPr lang="nl-NL" sz="6600" b="1" dirty="0">
                <a:ln w="28575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nl-NL" sz="6600" b="1" dirty="0">
                <a:ln w="28575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&amp;</a:t>
            </a:r>
            <a:br>
              <a:rPr lang="nl-NL" sz="6600" b="1" dirty="0">
                <a:ln w="28575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nl-NL" sz="6600" b="1" dirty="0">
                <a:ln w="28575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Tops</a:t>
            </a:r>
          </a:p>
        </p:txBody>
      </p:sp>
    </p:spTree>
    <p:extLst>
      <p:ext uri="{BB962C8B-B14F-4D97-AF65-F5344CB8AC3E}">
        <p14:creationId xmlns:p14="http://schemas.microsoft.com/office/powerpoint/2010/main" val="801966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nl-NL" sz="3200" dirty="0"/>
              <a:t>Hoe we begonnen op 4 april</a:t>
            </a:r>
          </a:p>
        </p:txBody>
      </p:sp>
      <p:pic>
        <p:nvPicPr>
          <p:cNvPr id="4" name="Afbeelding 3" descr="Afbeelding met buitenshuis, hemel, boom, graf&#10;&#10;Automatisch gegenereerde beschrijving">
            <a:extLst>
              <a:ext uri="{FF2B5EF4-FFF2-40B4-BE49-F238E27FC236}">
                <a16:creationId xmlns:a16="http://schemas.microsoft.com/office/drawing/2014/main" id="{B7D79427-B796-D00B-F24E-825AF9A099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96752"/>
            <a:ext cx="9144000" cy="502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50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10"/>
          <p:cNvSpPr txBox="1">
            <a:spLocks/>
          </p:cNvSpPr>
          <p:nvPr/>
        </p:nvSpPr>
        <p:spPr>
          <a:xfrm>
            <a:off x="467544" y="3356992"/>
            <a:ext cx="4038600" cy="2869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/>
          </a:p>
        </p:txBody>
      </p:sp>
      <p:sp>
        <p:nvSpPr>
          <p:cNvPr id="14" name="Tijdelijke aanduiding voor inhoud 10"/>
          <p:cNvSpPr txBox="1">
            <a:spLocks/>
          </p:cNvSpPr>
          <p:nvPr/>
        </p:nvSpPr>
        <p:spPr>
          <a:xfrm>
            <a:off x="467544" y="3717032"/>
            <a:ext cx="4038600" cy="2664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431292" y="2947379"/>
            <a:ext cx="2856317" cy="1008112"/>
          </a:xfrm>
        </p:spPr>
        <p:txBody>
          <a:bodyPr>
            <a:normAutofit/>
          </a:bodyPr>
          <a:lstStyle/>
          <a:p>
            <a:pPr algn="l"/>
            <a:r>
              <a:rPr lang="nl-NL" b="1" dirty="0">
                <a:solidFill>
                  <a:srgbClr val="92D050"/>
                </a:solidFill>
              </a:rPr>
              <a:t>LES 1 </a:t>
            </a:r>
            <a:r>
              <a:rPr lang="nl-NL" sz="2000" b="1" dirty="0">
                <a:solidFill>
                  <a:srgbClr val="92D050"/>
                </a:solidFill>
              </a:rPr>
              <a:t>4 en 5 april</a:t>
            </a:r>
          </a:p>
        </p:txBody>
      </p:sp>
      <p:pic>
        <p:nvPicPr>
          <p:cNvPr id="8" name="Afbeelding 7" descr="Afbeelding met persoon, grond, buitenshuis, aarde&#10;&#10;Automatisch gegenereerde beschrijving">
            <a:extLst>
              <a:ext uri="{FF2B5EF4-FFF2-40B4-BE49-F238E27FC236}">
                <a16:creationId xmlns:a16="http://schemas.microsoft.com/office/drawing/2014/main" id="{CC40E986-4965-37D9-9755-FC64FDFA6A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7" y="0"/>
            <a:ext cx="5449643" cy="3068960"/>
          </a:xfrm>
          <a:prstGeom prst="rect">
            <a:avLst/>
          </a:prstGeom>
        </p:spPr>
      </p:pic>
      <p:pic>
        <p:nvPicPr>
          <p:cNvPr id="11" name="Afbeelding 10" descr="Afbeelding met buitenshuis, aarde, grond, plant&#10;&#10;Automatisch gegenereerde beschrijving">
            <a:extLst>
              <a:ext uri="{FF2B5EF4-FFF2-40B4-BE49-F238E27FC236}">
                <a16:creationId xmlns:a16="http://schemas.microsoft.com/office/drawing/2014/main" id="{A511CAC0-3E73-0ABA-02A7-4B4F7CF68A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21"/>
          <a:stretch/>
        </p:blipFill>
        <p:spPr>
          <a:xfrm rot="16200000">
            <a:off x="5474921" y="-38825"/>
            <a:ext cx="3640601" cy="3718250"/>
          </a:xfrm>
          <a:prstGeom prst="rect">
            <a:avLst/>
          </a:prstGeom>
        </p:spPr>
      </p:pic>
      <p:pic>
        <p:nvPicPr>
          <p:cNvPr id="17" name="Afbeelding 16" descr="Afbeelding met buitenshuis, hemel, boom, aarde&#10;&#10;Automatisch gegenereerde beschrijving">
            <a:extLst>
              <a:ext uri="{FF2B5EF4-FFF2-40B4-BE49-F238E27FC236}">
                <a16:creationId xmlns:a16="http://schemas.microsoft.com/office/drawing/2014/main" id="{4D534D99-7D07-85BE-73C9-F752B6744A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26" y="3876556"/>
            <a:ext cx="5294238" cy="2981444"/>
          </a:xfrm>
          <a:prstGeom prst="rect">
            <a:avLst/>
          </a:prstGeom>
        </p:spPr>
      </p:pic>
      <p:pic>
        <p:nvPicPr>
          <p:cNvPr id="6" name="Tijdelijke aanduiding voor inhoud 5" descr="Afbeelding met buitenshuis, hemel, plant, gras&#10;&#10;Automatisch gegenereerde beschrijving">
            <a:extLst>
              <a:ext uri="{FF2B5EF4-FFF2-40B4-BE49-F238E27FC236}">
                <a16:creationId xmlns:a16="http://schemas.microsoft.com/office/drawing/2014/main" id="{23C436CF-079E-0826-FC84-19E89B9661F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4143" y="3640601"/>
            <a:ext cx="5799857" cy="3266181"/>
          </a:xfrm>
        </p:spPr>
      </p:pic>
    </p:spTree>
    <p:extLst>
      <p:ext uri="{BB962C8B-B14F-4D97-AF65-F5344CB8AC3E}">
        <p14:creationId xmlns:p14="http://schemas.microsoft.com/office/powerpoint/2010/main" val="431788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10"/>
          <p:cNvSpPr txBox="1">
            <a:spLocks/>
          </p:cNvSpPr>
          <p:nvPr/>
        </p:nvSpPr>
        <p:spPr>
          <a:xfrm>
            <a:off x="467544" y="3356992"/>
            <a:ext cx="4038600" cy="2869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/>
          </a:p>
        </p:txBody>
      </p:sp>
      <p:sp>
        <p:nvSpPr>
          <p:cNvPr id="14" name="Tijdelijke aanduiding voor inhoud 10"/>
          <p:cNvSpPr txBox="1">
            <a:spLocks/>
          </p:cNvSpPr>
          <p:nvPr/>
        </p:nvSpPr>
        <p:spPr>
          <a:xfrm>
            <a:off x="467544" y="3717032"/>
            <a:ext cx="4038600" cy="2664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7425655" y="404664"/>
            <a:ext cx="1813343" cy="926976"/>
          </a:xfrm>
        </p:spPr>
        <p:txBody>
          <a:bodyPr>
            <a:normAutofit fontScale="90000"/>
          </a:bodyPr>
          <a:lstStyle/>
          <a:p>
            <a:r>
              <a:rPr lang="nl-NL" b="1" dirty="0">
                <a:solidFill>
                  <a:schemeClr val="accent6">
                    <a:lumMod val="75000"/>
                  </a:schemeClr>
                </a:solidFill>
              </a:rPr>
              <a:t>LES 2</a:t>
            </a: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</a:rPr>
              <a:t>   </a:t>
            </a:r>
            <a:br>
              <a:rPr lang="nl-NL" sz="20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nl-NL" sz="2000" b="1" dirty="0">
                <a:solidFill>
                  <a:schemeClr val="accent6">
                    <a:lumMod val="75000"/>
                  </a:schemeClr>
                </a:solidFill>
              </a:rPr>
              <a:t>11 en 12 april</a:t>
            </a:r>
            <a:endParaRPr lang="nl-NL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Tijdelijke aanduiding voor inhoud 3" descr="Afbeelding met buitenshuis, hemel, gras, huis&#10;&#10;Automatisch gegenereerde beschrijving">
            <a:extLst>
              <a:ext uri="{FF2B5EF4-FFF2-40B4-BE49-F238E27FC236}">
                <a16:creationId xmlns:a16="http://schemas.microsoft.com/office/drawing/2014/main" id="{03300472-D322-01F7-C00D-1DEEFA5A480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6" y="3315352"/>
            <a:ext cx="6561534" cy="3542648"/>
          </a:xfr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261AAA01-6C5B-DFD9-CC64-F819CDAE60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32"/>
          <a:stretch/>
        </p:blipFill>
        <p:spPr>
          <a:xfrm>
            <a:off x="3851920" y="-27384"/>
            <a:ext cx="3675629" cy="3495206"/>
          </a:xfrm>
          <a:prstGeom prst="rect">
            <a:avLst/>
          </a:prstGeom>
        </p:spPr>
      </p:pic>
      <p:pic>
        <p:nvPicPr>
          <p:cNvPr id="6" name="Afbeelding 5" descr="Afbeelding met grond, buitenshuis, plant, straat&#10;&#10;Automatisch gegenereerde beschrijving">
            <a:extLst>
              <a:ext uri="{FF2B5EF4-FFF2-40B4-BE49-F238E27FC236}">
                <a16:creationId xmlns:a16="http://schemas.microsoft.com/office/drawing/2014/main" id="{A619A6D3-C2C2-D176-3550-BFB699C53D8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561473" y="3282369"/>
            <a:ext cx="4574908" cy="2576354"/>
          </a:xfrm>
          <a:prstGeom prst="rect">
            <a:avLst/>
          </a:prstGeom>
        </p:spPr>
      </p:pic>
      <p:pic>
        <p:nvPicPr>
          <p:cNvPr id="11" name="Afbeelding 10" descr="Afbeelding met persoon, grond, buitenshuis, kleding&#10;&#10;Automatisch gegenereerde beschrijving">
            <a:extLst>
              <a:ext uri="{FF2B5EF4-FFF2-40B4-BE49-F238E27FC236}">
                <a16:creationId xmlns:a16="http://schemas.microsoft.com/office/drawing/2014/main" id="{F924D4D2-9DC2-39CA-8CE1-C6706D9E10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038601" cy="342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968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10"/>
          <p:cNvSpPr txBox="1">
            <a:spLocks/>
          </p:cNvSpPr>
          <p:nvPr/>
        </p:nvSpPr>
        <p:spPr>
          <a:xfrm>
            <a:off x="467544" y="3356992"/>
            <a:ext cx="4038600" cy="2869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14" name="Tijdelijke aanduiding voor inhoud 10"/>
          <p:cNvSpPr txBox="1">
            <a:spLocks/>
          </p:cNvSpPr>
          <p:nvPr/>
        </p:nvSpPr>
        <p:spPr>
          <a:xfrm>
            <a:off x="467544" y="3717032"/>
            <a:ext cx="4038600" cy="2664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4026855" y="1683236"/>
            <a:ext cx="1728192" cy="1080120"/>
          </a:xfrm>
        </p:spPr>
        <p:txBody>
          <a:bodyPr>
            <a:normAutofit fontScale="90000"/>
          </a:bodyPr>
          <a:lstStyle/>
          <a:p>
            <a:r>
              <a:rPr lang="nl-NL" b="1" dirty="0">
                <a:solidFill>
                  <a:srgbClr val="7030A0"/>
                </a:solidFill>
              </a:rPr>
              <a:t>LES 3 </a:t>
            </a:r>
            <a:br>
              <a:rPr lang="nl-NL" b="1" dirty="0">
                <a:solidFill>
                  <a:srgbClr val="7030A0"/>
                </a:solidFill>
              </a:rPr>
            </a:br>
            <a:r>
              <a:rPr lang="nl-NL" sz="2000" b="1" dirty="0">
                <a:solidFill>
                  <a:srgbClr val="7030A0"/>
                </a:solidFill>
              </a:rPr>
              <a:t> </a:t>
            </a:r>
            <a:br>
              <a:rPr lang="nl-NL" sz="2000" b="1" dirty="0">
                <a:solidFill>
                  <a:srgbClr val="7030A0"/>
                </a:solidFill>
              </a:rPr>
            </a:br>
            <a:r>
              <a:rPr lang="nl-NL" sz="2000" b="1" dirty="0">
                <a:solidFill>
                  <a:srgbClr val="7030A0"/>
                </a:solidFill>
              </a:rPr>
              <a:t>18 april</a:t>
            </a:r>
            <a:endParaRPr lang="nl-NL" b="1" dirty="0">
              <a:solidFill>
                <a:srgbClr val="7030A0"/>
              </a:solidFill>
            </a:endParaRPr>
          </a:p>
        </p:txBody>
      </p:sp>
      <p:pic>
        <p:nvPicPr>
          <p:cNvPr id="6" name="Tijdelijke aanduiding voor inhoud 5" descr="Afbeelding met buitenshuis, grond, rots, gravel&#10;&#10;Automatisch gegenereerde beschrijving">
            <a:extLst>
              <a:ext uri="{FF2B5EF4-FFF2-40B4-BE49-F238E27FC236}">
                <a16:creationId xmlns:a16="http://schemas.microsoft.com/office/drawing/2014/main" id="{3ABF1FD7-79D9-DA18-1B53-DE2275B166C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809975" y="-229565"/>
            <a:ext cx="3140969" cy="3600104"/>
          </a:xfrm>
        </p:spPr>
      </p:pic>
      <p:pic>
        <p:nvPicPr>
          <p:cNvPr id="8" name="Afbeelding 7" descr="Afbeelding met buitenshuis, grond, aarde, plant&#10;&#10;Automatisch gegenereerde beschrijving">
            <a:extLst>
              <a:ext uri="{FF2B5EF4-FFF2-40B4-BE49-F238E27FC236}">
                <a16:creationId xmlns:a16="http://schemas.microsoft.com/office/drawing/2014/main" id="{E0A38E63-8703-37A1-C173-81D48C43C6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93" y="3140967"/>
            <a:ext cx="3826827" cy="3717030"/>
          </a:xfrm>
          <a:prstGeom prst="rect">
            <a:avLst/>
          </a:prstGeom>
        </p:spPr>
      </p:pic>
      <p:pic>
        <p:nvPicPr>
          <p:cNvPr id="11" name="Afbeelding 10" descr="Afbeelding met grond, buitenshuis, persoon, kleding&#10;&#10;Automatisch gegenereerde beschrijving">
            <a:extLst>
              <a:ext uri="{FF2B5EF4-FFF2-40B4-BE49-F238E27FC236}">
                <a16:creationId xmlns:a16="http://schemas.microsoft.com/office/drawing/2014/main" id="{33BDC726-6466-B849-5132-11BB83173D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3928" y="3140967"/>
            <a:ext cx="5220072" cy="3717029"/>
          </a:xfrm>
          <a:prstGeom prst="rect">
            <a:avLst/>
          </a:prstGeom>
        </p:spPr>
      </p:pic>
      <p:pic>
        <p:nvPicPr>
          <p:cNvPr id="15" name="Afbeelding 14" descr="Afbeelding met grond, buitenshuis, plant, aarde&#10;&#10;Automatisch gegenereerde beschrijving">
            <a:extLst>
              <a:ext uri="{FF2B5EF4-FFF2-40B4-BE49-F238E27FC236}">
                <a16:creationId xmlns:a16="http://schemas.microsoft.com/office/drawing/2014/main" id="{73F15651-9485-973A-110F-52534529F77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142826" cy="276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968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nl-NL" sz="3600" dirty="0"/>
              <a:t>de tuin op 18 april</a:t>
            </a: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4C6C47BE-A707-B206-A354-279D0D97BC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48757"/>
            <a:ext cx="9144000" cy="5028847"/>
          </a:xfrm>
          <a:noFill/>
        </p:spPr>
      </p:pic>
    </p:spTree>
    <p:extLst>
      <p:ext uri="{BB962C8B-B14F-4D97-AF65-F5344CB8AC3E}">
        <p14:creationId xmlns:p14="http://schemas.microsoft.com/office/powerpoint/2010/main" val="4006420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nl-NL" sz="3600" dirty="0"/>
              <a:t>de tuin op 10 mei</a:t>
            </a: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4C6C47BE-A707-B206-A354-279D0D97BC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48757"/>
            <a:ext cx="9144000" cy="5028847"/>
          </a:xfrm>
          <a:noFill/>
        </p:spPr>
      </p:pic>
    </p:spTree>
    <p:extLst>
      <p:ext uri="{BB962C8B-B14F-4D97-AF65-F5344CB8AC3E}">
        <p14:creationId xmlns:p14="http://schemas.microsoft.com/office/powerpoint/2010/main" val="2772419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10"/>
          <p:cNvSpPr txBox="1">
            <a:spLocks/>
          </p:cNvSpPr>
          <p:nvPr/>
        </p:nvSpPr>
        <p:spPr>
          <a:xfrm>
            <a:off x="467544" y="3356992"/>
            <a:ext cx="4038600" cy="2869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/>
          </a:p>
        </p:txBody>
      </p:sp>
      <p:sp>
        <p:nvSpPr>
          <p:cNvPr id="14" name="Tijdelijke aanduiding voor inhoud 10"/>
          <p:cNvSpPr txBox="1">
            <a:spLocks/>
          </p:cNvSpPr>
          <p:nvPr/>
        </p:nvSpPr>
        <p:spPr>
          <a:xfrm>
            <a:off x="467544" y="3717032"/>
            <a:ext cx="4038600" cy="2664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5099080" y="-22616"/>
            <a:ext cx="3711692" cy="1143000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rgbClr val="C00000"/>
                </a:solidFill>
              </a:rPr>
              <a:t>LES 4    </a:t>
            </a:r>
            <a:r>
              <a:rPr lang="nl-NL" sz="2000" b="1" dirty="0">
                <a:solidFill>
                  <a:srgbClr val="C00000"/>
                </a:solidFill>
              </a:rPr>
              <a:t>9 en 10 mei</a:t>
            </a:r>
            <a:endParaRPr lang="nl-NL" b="1" dirty="0">
              <a:solidFill>
                <a:srgbClr val="C00000"/>
              </a:solidFill>
            </a:endParaRPr>
          </a:p>
        </p:txBody>
      </p:sp>
      <p:pic>
        <p:nvPicPr>
          <p:cNvPr id="4" name="Tijdelijke aanduiding voor inhoud 3" descr="Afbeelding met buitenshuis, plant, hek, boom&#10;&#10;Automatisch gegenereerde beschrijving">
            <a:extLst>
              <a:ext uri="{FF2B5EF4-FFF2-40B4-BE49-F238E27FC236}">
                <a16:creationId xmlns:a16="http://schemas.microsoft.com/office/drawing/2014/main" id="{F93778EA-75DF-2186-6090-63C7F5BDBEE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137992" y="2213103"/>
            <a:ext cx="5943001" cy="3346793"/>
          </a:xfrm>
        </p:spPr>
      </p:pic>
      <p:pic>
        <p:nvPicPr>
          <p:cNvPr id="6" name="Afbeelding 5" descr="Afbeelding met persoon, buitenshuis, kleding, grond&#10;&#10;Automatisch gegenereerde beschrijving">
            <a:extLst>
              <a:ext uri="{FF2B5EF4-FFF2-40B4-BE49-F238E27FC236}">
                <a16:creationId xmlns:a16="http://schemas.microsoft.com/office/drawing/2014/main" id="{6222FC9D-E76E-E724-6DE3-A9F944F3BA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6"/>
          <a:stretch/>
        </p:blipFill>
        <p:spPr>
          <a:xfrm>
            <a:off x="-21953" y="-22616"/>
            <a:ext cx="5098009" cy="3379608"/>
          </a:xfrm>
          <a:prstGeom prst="rect">
            <a:avLst/>
          </a:prstGeom>
        </p:spPr>
      </p:pic>
      <p:pic>
        <p:nvPicPr>
          <p:cNvPr id="8" name="Afbeelding 7" descr="Afbeelding met grond, buitenshuis, schoeisel, aarde&#10;&#10;Automatisch gegenereerde beschrijving">
            <a:extLst>
              <a:ext uri="{FF2B5EF4-FFF2-40B4-BE49-F238E27FC236}">
                <a16:creationId xmlns:a16="http://schemas.microsoft.com/office/drawing/2014/main" id="{556A34C4-0DB5-A313-804D-018E82B487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1" y="3429000"/>
            <a:ext cx="509800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15350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1327</TotalTime>
  <Words>147</Words>
  <Application>Microsoft Office PowerPoint</Application>
  <PresentationFormat>Diavoorstelling (4:3)</PresentationFormat>
  <Paragraphs>28</Paragraphs>
  <Slides>27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27</vt:i4>
      </vt:variant>
    </vt:vector>
  </HeadingPairs>
  <TitlesOfParts>
    <vt:vector size="30" baseType="lpstr">
      <vt:lpstr>Arial</vt:lpstr>
      <vt:lpstr>Calibri</vt:lpstr>
      <vt:lpstr>Kantoorthema</vt:lpstr>
      <vt:lpstr>SCHOOLTUINSEIZOEN 2023</vt:lpstr>
      <vt:lpstr>Schooltuinprogramma 2023  de tuin op 5 september</vt:lpstr>
      <vt:lpstr>Hoe we begonnen op 4 april</vt:lpstr>
      <vt:lpstr>LES 1 4 en 5 april</vt:lpstr>
      <vt:lpstr>LES 2    11 en 12 april</vt:lpstr>
      <vt:lpstr>LES 3    18 april</vt:lpstr>
      <vt:lpstr>de tuin op 18 april</vt:lpstr>
      <vt:lpstr>de tuin op 10 mei</vt:lpstr>
      <vt:lpstr>LES 4    9 en 10 mei</vt:lpstr>
      <vt:lpstr>LES 5  16 mei</vt:lpstr>
      <vt:lpstr>LES 6  23 mei</vt:lpstr>
      <vt:lpstr>LES 7  30 mei</vt:lpstr>
      <vt:lpstr>LES 8  6 juni</vt:lpstr>
      <vt:lpstr>LES 9    13 juni</vt:lpstr>
      <vt:lpstr>LES 10 20 juni</vt:lpstr>
      <vt:lpstr>LES 11   27 juni </vt:lpstr>
      <vt:lpstr>LES 12  4 juli</vt:lpstr>
      <vt:lpstr>LES 13  11 juli</vt:lpstr>
      <vt:lpstr>LES 14 18 juli</vt:lpstr>
      <vt:lpstr>LES 15 5 september</vt:lpstr>
      <vt:lpstr>LES 16  19 september</vt:lpstr>
      <vt:lpstr>LES 17  26 sept en 2 okt</vt:lpstr>
      <vt:lpstr>LES 18   17 oktober</vt:lpstr>
      <vt:lpstr>de schooltuin op 17 oktober 08:30u</vt:lpstr>
      <vt:lpstr>de schooltuin op 17 oktober 15:00u</vt:lpstr>
      <vt:lpstr>Wat ging er goed?</vt:lpstr>
      <vt:lpstr>Tips &amp; Tops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SCHOOLTUINEN 2015</dc:title>
  <dc:creator>Elly</dc:creator>
  <cp:lastModifiedBy>Ellie van der Schriek</cp:lastModifiedBy>
  <cp:revision>77</cp:revision>
  <dcterms:created xsi:type="dcterms:W3CDTF">2015-10-12T12:19:05Z</dcterms:created>
  <dcterms:modified xsi:type="dcterms:W3CDTF">2023-11-14T11:16:22Z</dcterms:modified>
</cp:coreProperties>
</file>