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6" r:id="rId2"/>
    <p:sldId id="278" r:id="rId3"/>
    <p:sldId id="274" r:id="rId4"/>
    <p:sldId id="275" r:id="rId5"/>
    <p:sldId id="276" r:id="rId6"/>
    <p:sldId id="277" r:id="rId7"/>
    <p:sldId id="273" r:id="rId8"/>
    <p:sldId id="271"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E1DC8-1559-434B-8699-89DB0B2CCA6C}" v="86" dt="2023-12-04T15:36:48.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9290" autoAdjust="0"/>
  </p:normalViewPr>
  <p:slideViewPr>
    <p:cSldViewPr snapToGrid="0" snapToObjects="1">
      <p:cViewPr>
        <p:scale>
          <a:sx n="70" d="100"/>
          <a:sy n="70" d="100"/>
        </p:scale>
        <p:origin x="581"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e van der Schriek" userId="01acfe812754a3be" providerId="LiveId" clId="{17EE1DC8-1559-434B-8699-89DB0B2CCA6C}"/>
    <pc:docChg chg="undo custSel addSld delSld modSld">
      <pc:chgData name="Ellie van der Schriek" userId="01acfe812754a3be" providerId="LiveId" clId="{17EE1DC8-1559-434B-8699-89DB0B2CCA6C}" dt="2023-12-04T15:39:35.987" v="534" actId="20577"/>
      <pc:docMkLst>
        <pc:docMk/>
      </pc:docMkLst>
      <pc:sldChg chg="del">
        <pc:chgData name="Ellie van der Schriek" userId="01acfe812754a3be" providerId="LiveId" clId="{17EE1DC8-1559-434B-8699-89DB0B2CCA6C}" dt="2023-12-04T11:33:29.335" v="154" actId="47"/>
        <pc:sldMkLst>
          <pc:docMk/>
          <pc:sldMk cId="1255228865" sldId="260"/>
        </pc:sldMkLst>
      </pc:sldChg>
      <pc:sldChg chg="del">
        <pc:chgData name="Ellie van der Schriek" userId="01acfe812754a3be" providerId="LiveId" clId="{17EE1DC8-1559-434B-8699-89DB0B2CCA6C}" dt="2023-12-04T11:34:50.804" v="311" actId="47"/>
        <pc:sldMkLst>
          <pc:docMk/>
          <pc:sldMk cId="294413878" sldId="269"/>
        </pc:sldMkLst>
      </pc:sldChg>
      <pc:sldChg chg="del">
        <pc:chgData name="Ellie van der Schriek" userId="01acfe812754a3be" providerId="LiveId" clId="{17EE1DC8-1559-434B-8699-89DB0B2CCA6C}" dt="2023-12-04T11:33:36.887" v="157" actId="47"/>
        <pc:sldMkLst>
          <pc:docMk/>
          <pc:sldMk cId="634123272" sldId="270"/>
        </pc:sldMkLst>
      </pc:sldChg>
      <pc:sldChg chg="modSp mod">
        <pc:chgData name="Ellie van der Schriek" userId="01acfe812754a3be" providerId="LiveId" clId="{17EE1DC8-1559-434B-8699-89DB0B2CCA6C}" dt="2023-12-04T11:35:06.481" v="313" actId="14100"/>
        <pc:sldMkLst>
          <pc:docMk/>
          <pc:sldMk cId="1436293579" sldId="271"/>
        </pc:sldMkLst>
        <pc:spChg chg="mod">
          <ac:chgData name="Ellie van der Schriek" userId="01acfe812754a3be" providerId="LiveId" clId="{17EE1DC8-1559-434B-8699-89DB0B2CCA6C}" dt="2023-12-04T11:35:01.558" v="312" actId="14100"/>
          <ac:spMkLst>
            <pc:docMk/>
            <pc:sldMk cId="1436293579" sldId="271"/>
            <ac:spMk id="2" creationId="{00000000-0000-0000-0000-000000000000}"/>
          </ac:spMkLst>
        </pc:spChg>
        <pc:spChg chg="mod">
          <ac:chgData name="Ellie van der Schriek" userId="01acfe812754a3be" providerId="LiveId" clId="{17EE1DC8-1559-434B-8699-89DB0B2CCA6C}" dt="2023-12-04T11:35:06.481" v="313" actId="14100"/>
          <ac:spMkLst>
            <pc:docMk/>
            <pc:sldMk cId="1436293579" sldId="271"/>
            <ac:spMk id="3" creationId="{00000000-0000-0000-0000-000000000000}"/>
          </ac:spMkLst>
        </pc:spChg>
      </pc:sldChg>
      <pc:sldChg chg="add del">
        <pc:chgData name="Ellie van der Schriek" userId="01acfe812754a3be" providerId="LiveId" clId="{17EE1DC8-1559-434B-8699-89DB0B2CCA6C}" dt="2023-12-04T11:33:33.699" v="156" actId="47"/>
        <pc:sldMkLst>
          <pc:docMk/>
          <pc:sldMk cId="1857284632" sldId="273"/>
        </pc:sldMkLst>
      </pc:sldChg>
      <pc:sldChg chg="modSp mod">
        <pc:chgData name="Ellie van der Schriek" userId="01acfe812754a3be" providerId="LiveId" clId="{17EE1DC8-1559-434B-8699-89DB0B2CCA6C}" dt="2023-12-04T15:39:35.987" v="534" actId="20577"/>
        <pc:sldMkLst>
          <pc:docMk/>
          <pc:sldMk cId="3670876685" sldId="274"/>
        </pc:sldMkLst>
        <pc:spChg chg="mod">
          <ac:chgData name="Ellie van der Schriek" userId="01acfe812754a3be" providerId="LiveId" clId="{17EE1DC8-1559-434B-8699-89DB0B2CCA6C}" dt="2023-12-04T11:12:41.013" v="39" actId="14100"/>
          <ac:spMkLst>
            <pc:docMk/>
            <pc:sldMk cId="3670876685" sldId="274"/>
            <ac:spMk id="2" creationId="{00000000-0000-0000-0000-000000000000}"/>
          </ac:spMkLst>
        </pc:spChg>
        <pc:spChg chg="mod">
          <ac:chgData name="Ellie van der Schriek" userId="01acfe812754a3be" providerId="LiveId" clId="{17EE1DC8-1559-434B-8699-89DB0B2CCA6C}" dt="2023-12-04T15:39:35.987" v="534" actId="20577"/>
          <ac:spMkLst>
            <pc:docMk/>
            <pc:sldMk cId="3670876685" sldId="274"/>
            <ac:spMk id="3" creationId="{00000000-0000-0000-0000-000000000000}"/>
          </ac:spMkLst>
        </pc:spChg>
      </pc:sldChg>
      <pc:sldChg chg="addSp delSp modSp mod">
        <pc:chgData name="Ellie van der Schriek" userId="01acfe812754a3be" providerId="LiveId" clId="{17EE1DC8-1559-434B-8699-89DB0B2CCA6C}" dt="2023-12-04T11:14:11.825" v="46"/>
        <pc:sldMkLst>
          <pc:docMk/>
          <pc:sldMk cId="1535246340" sldId="275"/>
        </pc:sldMkLst>
        <pc:spChg chg="mod">
          <ac:chgData name="Ellie van der Schriek" userId="01acfe812754a3be" providerId="LiveId" clId="{17EE1DC8-1559-434B-8699-89DB0B2CCA6C}" dt="2023-12-04T11:13:30.022" v="40" actId="6549"/>
          <ac:spMkLst>
            <pc:docMk/>
            <pc:sldMk cId="1535246340" sldId="275"/>
            <ac:spMk id="2" creationId="{00000000-0000-0000-0000-000000000000}"/>
          </ac:spMkLst>
        </pc:spChg>
        <pc:spChg chg="del">
          <ac:chgData name="Ellie van der Schriek" userId="01acfe812754a3be" providerId="LiveId" clId="{17EE1DC8-1559-434B-8699-89DB0B2CCA6C}" dt="2023-12-04T11:13:34.449" v="41" actId="478"/>
          <ac:spMkLst>
            <pc:docMk/>
            <pc:sldMk cId="1535246340" sldId="275"/>
            <ac:spMk id="3" creationId="{00000000-0000-0000-0000-000000000000}"/>
          </ac:spMkLst>
        </pc:spChg>
        <pc:spChg chg="add mod">
          <ac:chgData name="Ellie van der Schriek" userId="01acfe812754a3be" providerId="LiveId" clId="{17EE1DC8-1559-434B-8699-89DB0B2CCA6C}" dt="2023-12-04T11:13:54.999" v="44" actId="14100"/>
          <ac:spMkLst>
            <pc:docMk/>
            <pc:sldMk cId="1535246340" sldId="275"/>
            <ac:spMk id="4" creationId="{C0DACE6A-88A3-094B-94B9-25229D513F0C}"/>
          </ac:spMkLst>
        </pc:spChg>
        <pc:picChg chg="add">
          <ac:chgData name="Ellie van der Schriek" userId="01acfe812754a3be" providerId="LiveId" clId="{17EE1DC8-1559-434B-8699-89DB0B2CCA6C}" dt="2023-12-04T11:14:11.825" v="46"/>
          <ac:picMkLst>
            <pc:docMk/>
            <pc:sldMk cId="1535246340" sldId="275"/>
            <ac:picMk id="5" creationId="{B35A8413-3731-C334-7D3B-2931ADE271D6}"/>
          </ac:picMkLst>
        </pc:picChg>
        <pc:picChg chg="del">
          <ac:chgData name="Ellie van der Schriek" userId="01acfe812754a3be" providerId="LiveId" clId="{17EE1DC8-1559-434B-8699-89DB0B2CCA6C}" dt="2023-12-04T11:13:56.964" v="45" actId="478"/>
          <ac:picMkLst>
            <pc:docMk/>
            <pc:sldMk cId="1535246340" sldId="275"/>
            <ac:picMk id="1026" creationId="{C43A005D-8F0C-4406-86D7-54F4CF002A4A}"/>
          </ac:picMkLst>
        </pc:picChg>
        <pc:picChg chg="del">
          <ac:chgData name="Ellie van der Schriek" userId="01acfe812754a3be" providerId="LiveId" clId="{17EE1DC8-1559-434B-8699-89DB0B2CCA6C}" dt="2023-12-04T11:13:48.451" v="43" actId="478"/>
          <ac:picMkLst>
            <pc:docMk/>
            <pc:sldMk cId="1535246340" sldId="275"/>
            <ac:picMk id="1028" creationId="{5EEDB825-81A7-447B-8254-A97194558786}"/>
          </ac:picMkLst>
        </pc:picChg>
        <pc:picChg chg="del">
          <ac:chgData name="Ellie van der Schriek" userId="01acfe812754a3be" providerId="LiveId" clId="{17EE1DC8-1559-434B-8699-89DB0B2CCA6C}" dt="2023-12-04T11:13:43.937" v="42" actId="478"/>
          <ac:picMkLst>
            <pc:docMk/>
            <pc:sldMk cId="1535246340" sldId="275"/>
            <ac:picMk id="1030" creationId="{B57F1B69-9F8B-417D-B89D-23C61F94A4B0}"/>
          </ac:picMkLst>
        </pc:picChg>
      </pc:sldChg>
      <pc:sldChg chg="addSp delSp modSp add mod modAnim">
        <pc:chgData name="Ellie van der Schriek" userId="01acfe812754a3be" providerId="LiveId" clId="{17EE1DC8-1559-434B-8699-89DB0B2CCA6C}" dt="2023-12-04T11:31:25.673" v="127" actId="14100"/>
        <pc:sldMkLst>
          <pc:docMk/>
          <pc:sldMk cId="1160923759" sldId="276"/>
        </pc:sldMkLst>
        <pc:spChg chg="mod">
          <ac:chgData name="Ellie van der Schriek" userId="01acfe812754a3be" providerId="LiveId" clId="{17EE1DC8-1559-434B-8699-89DB0B2CCA6C}" dt="2023-12-04T11:20:37.624" v="66" actId="1076"/>
          <ac:spMkLst>
            <pc:docMk/>
            <pc:sldMk cId="1160923759" sldId="276"/>
            <ac:spMk id="3" creationId="{00000000-0000-0000-0000-000000000000}"/>
          </ac:spMkLst>
        </pc:spChg>
        <pc:picChg chg="add mod">
          <ac:chgData name="Ellie van der Schriek" userId="01acfe812754a3be" providerId="LiveId" clId="{17EE1DC8-1559-434B-8699-89DB0B2CCA6C}" dt="2023-12-04T11:24:10.029" v="91" actId="1076"/>
          <ac:picMkLst>
            <pc:docMk/>
            <pc:sldMk cId="1160923759" sldId="276"/>
            <ac:picMk id="4" creationId="{76F09F8B-5EFB-0721-C2EE-7D7581E2E39F}"/>
          </ac:picMkLst>
        </pc:picChg>
        <pc:picChg chg="add mod">
          <ac:chgData name="Ellie van der Schriek" userId="01acfe812754a3be" providerId="LiveId" clId="{17EE1DC8-1559-434B-8699-89DB0B2CCA6C}" dt="2023-12-04T11:24:02.903" v="88" actId="1076"/>
          <ac:picMkLst>
            <pc:docMk/>
            <pc:sldMk cId="1160923759" sldId="276"/>
            <ac:picMk id="2050" creationId="{065E4373-294B-8D8C-0416-E45AE10DCDB6}"/>
          </ac:picMkLst>
        </pc:picChg>
        <pc:picChg chg="add del mod">
          <ac:chgData name="Ellie van der Schriek" userId="01acfe812754a3be" providerId="LiveId" clId="{17EE1DC8-1559-434B-8699-89DB0B2CCA6C}" dt="2023-12-04T11:20:38.173" v="67"/>
          <ac:picMkLst>
            <pc:docMk/>
            <pc:sldMk cId="1160923759" sldId="276"/>
            <ac:picMk id="2052" creationId="{9137BCD5-3780-C862-F75A-070000222354}"/>
          </ac:picMkLst>
        </pc:picChg>
        <pc:picChg chg="add mod">
          <ac:chgData name="Ellie van der Schriek" userId="01acfe812754a3be" providerId="LiveId" clId="{17EE1DC8-1559-434B-8699-89DB0B2CCA6C}" dt="2023-12-04T11:24:06.924" v="90" actId="14100"/>
          <ac:picMkLst>
            <pc:docMk/>
            <pc:sldMk cId="1160923759" sldId="276"/>
            <ac:picMk id="2054" creationId="{DA3D2CBF-1A63-D3D8-7818-8B3D012B1D5F}"/>
          </ac:picMkLst>
        </pc:picChg>
        <pc:picChg chg="add mod">
          <ac:chgData name="Ellie van der Schriek" userId="01acfe812754a3be" providerId="LiveId" clId="{17EE1DC8-1559-434B-8699-89DB0B2CCA6C}" dt="2023-12-04T11:31:22.081" v="126" actId="1076"/>
          <ac:picMkLst>
            <pc:docMk/>
            <pc:sldMk cId="1160923759" sldId="276"/>
            <ac:picMk id="2056" creationId="{6251EBFC-C8BE-AA42-0198-45D4E5433EAC}"/>
          </ac:picMkLst>
        </pc:picChg>
        <pc:picChg chg="add mod">
          <ac:chgData name="Ellie van der Schriek" userId="01acfe812754a3be" providerId="LiveId" clId="{17EE1DC8-1559-434B-8699-89DB0B2CCA6C}" dt="2023-12-04T11:31:25.673" v="127" actId="14100"/>
          <ac:picMkLst>
            <pc:docMk/>
            <pc:sldMk cId="1160923759" sldId="276"/>
            <ac:picMk id="2058" creationId="{01AB88EA-1E6C-59B9-8A96-9A5B4561AE53}"/>
          </ac:picMkLst>
        </pc:picChg>
      </pc:sldChg>
      <pc:sldChg chg="modSp add mod">
        <pc:chgData name="Ellie van der Schriek" userId="01acfe812754a3be" providerId="LiveId" clId="{17EE1DC8-1559-434B-8699-89DB0B2CCA6C}" dt="2023-12-04T11:33:16.465" v="153" actId="20577"/>
        <pc:sldMkLst>
          <pc:docMk/>
          <pc:sldMk cId="2524248633" sldId="277"/>
        </pc:sldMkLst>
        <pc:spChg chg="mod">
          <ac:chgData name="Ellie van der Schriek" userId="01acfe812754a3be" providerId="LiveId" clId="{17EE1DC8-1559-434B-8699-89DB0B2CCA6C}" dt="2023-12-04T11:33:16.465" v="153" actId="20577"/>
          <ac:spMkLst>
            <pc:docMk/>
            <pc:sldMk cId="2524248633" sldId="277"/>
            <ac:spMk id="3" creationId="{00000000-0000-0000-0000-000000000000}"/>
          </ac:spMkLst>
        </pc:spChg>
      </pc:sldChg>
      <pc:sldChg chg="modSp add mod">
        <pc:chgData name="Ellie van der Schriek" userId="01acfe812754a3be" providerId="LiveId" clId="{17EE1DC8-1559-434B-8699-89DB0B2CCA6C}" dt="2023-12-04T15:38:33.075" v="520" actId="20577"/>
        <pc:sldMkLst>
          <pc:docMk/>
          <pc:sldMk cId="1345340485" sldId="278"/>
        </pc:sldMkLst>
        <pc:spChg chg="mod">
          <ac:chgData name="Ellie van der Schriek" userId="01acfe812754a3be" providerId="LiveId" clId="{17EE1DC8-1559-434B-8699-89DB0B2CCA6C}" dt="2023-12-04T15:38:33.075" v="520" actId="20577"/>
          <ac:spMkLst>
            <pc:docMk/>
            <pc:sldMk cId="1345340485" sldId="27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A0A21-AC57-254F-BBB9-22B507B2D56B}" type="datetimeFigureOut">
              <a:rPr lang="nl-NL" smtClean="0"/>
              <a:t>4-12-2023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B56A3-7F52-DE43-BC03-99B85B791D1E}" type="slidenum">
              <a:rPr lang="nl-NL" smtClean="0"/>
              <a:t>‹nr.›</a:t>
            </a:fld>
            <a:endParaRPr lang="nl-NL"/>
          </a:p>
        </p:txBody>
      </p:sp>
    </p:spTree>
    <p:extLst>
      <p:ext uri="{BB962C8B-B14F-4D97-AF65-F5344CB8AC3E}">
        <p14:creationId xmlns:p14="http://schemas.microsoft.com/office/powerpoint/2010/main" val="55898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AB56A3-7F52-DE43-BC03-99B85B791D1E}" type="slidenum">
              <a:rPr lang="nl-NL" smtClean="0"/>
              <a:t>1</a:t>
            </a:fld>
            <a:endParaRPr lang="nl-NL"/>
          </a:p>
        </p:txBody>
      </p:sp>
    </p:spTree>
    <p:extLst>
      <p:ext uri="{BB962C8B-B14F-4D97-AF65-F5344CB8AC3E}">
        <p14:creationId xmlns:p14="http://schemas.microsoft.com/office/powerpoint/2010/main" val="124223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2</a:t>
            </a:fld>
            <a:endParaRPr lang="en-US"/>
          </a:p>
        </p:txBody>
      </p:sp>
    </p:spTree>
    <p:extLst>
      <p:ext uri="{BB962C8B-B14F-4D97-AF65-F5344CB8AC3E}">
        <p14:creationId xmlns:p14="http://schemas.microsoft.com/office/powerpoint/2010/main" val="419984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3</a:t>
            </a:fld>
            <a:endParaRPr lang="en-US"/>
          </a:p>
        </p:txBody>
      </p:sp>
    </p:spTree>
    <p:extLst>
      <p:ext uri="{BB962C8B-B14F-4D97-AF65-F5344CB8AC3E}">
        <p14:creationId xmlns:p14="http://schemas.microsoft.com/office/powerpoint/2010/main" val="51998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4</a:t>
            </a:fld>
            <a:endParaRPr lang="en-US"/>
          </a:p>
        </p:txBody>
      </p:sp>
    </p:spTree>
    <p:extLst>
      <p:ext uri="{BB962C8B-B14F-4D97-AF65-F5344CB8AC3E}">
        <p14:creationId xmlns:p14="http://schemas.microsoft.com/office/powerpoint/2010/main" val="258074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5</a:t>
            </a:fld>
            <a:endParaRPr lang="en-US"/>
          </a:p>
        </p:txBody>
      </p:sp>
    </p:spTree>
    <p:extLst>
      <p:ext uri="{BB962C8B-B14F-4D97-AF65-F5344CB8AC3E}">
        <p14:creationId xmlns:p14="http://schemas.microsoft.com/office/powerpoint/2010/main" val="131494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6</a:t>
            </a:fld>
            <a:endParaRPr lang="en-US"/>
          </a:p>
        </p:txBody>
      </p:sp>
    </p:spTree>
    <p:extLst>
      <p:ext uri="{BB962C8B-B14F-4D97-AF65-F5344CB8AC3E}">
        <p14:creationId xmlns:p14="http://schemas.microsoft.com/office/powerpoint/2010/main" val="168826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Bespreek met de leerlingen de ervaring die ze hebben met </a:t>
            </a:r>
            <a:r>
              <a:rPr lang="nl-NL" baseline="0" dirty="0" err="1"/>
              <a:t>moestuinieren</a:t>
            </a:r>
            <a:r>
              <a:rPr lang="nl-NL" baseline="0" dirty="0"/>
              <a:t> of zelf planten telen. Tegen welke dingen loop je aan? Wat gaat er wel/niet goed? </a:t>
            </a:r>
            <a:r>
              <a:rPr lang="nl-NL" dirty="0"/>
              <a:t>Bespreek met de leerlingen wat de verschillen zijn tussen telen in </a:t>
            </a:r>
            <a:r>
              <a:rPr lang="nl-NL" dirty="0" err="1"/>
              <a:t>GrowWizzKid</a:t>
            </a:r>
            <a:r>
              <a:rPr lang="nl-NL" dirty="0"/>
              <a:t> en telen in de moestuin. </a:t>
            </a:r>
          </a:p>
          <a:p>
            <a:endParaRPr lang="nl-NL" dirty="0"/>
          </a:p>
          <a:p>
            <a:pPr marL="0" indent="0">
              <a:buNone/>
            </a:pPr>
            <a:r>
              <a:rPr lang="nl-NL" dirty="0"/>
              <a:t>In </a:t>
            </a:r>
            <a:r>
              <a:rPr lang="nl-NL" dirty="0" err="1"/>
              <a:t>GrowWizzKid</a:t>
            </a:r>
            <a:r>
              <a:rPr lang="nl-NL" dirty="0"/>
              <a:t>:</a:t>
            </a:r>
            <a:r>
              <a:rPr lang="nl-NL" baseline="0" dirty="0"/>
              <a:t> </a:t>
            </a:r>
            <a:endParaRPr lang="nl-NL" dirty="0"/>
          </a:p>
          <a:p>
            <a:pPr marL="228600" indent="-228600">
              <a:buAutoNum type="arabicPeriod"/>
            </a:pPr>
            <a:r>
              <a:rPr lang="nl-NL" dirty="0"/>
              <a:t>bepalen wij zelf hoelang de zon schijnt</a:t>
            </a:r>
          </a:p>
          <a:p>
            <a:pPr marL="228600" indent="-228600">
              <a:buAutoNum type="arabicPeriod"/>
            </a:pPr>
            <a:r>
              <a:rPr lang="nl-NL" dirty="0"/>
              <a:t>kunnen</a:t>
            </a:r>
            <a:r>
              <a:rPr lang="nl-NL" baseline="0" dirty="0"/>
              <a:t> we in de zomer en winter planten telen</a:t>
            </a:r>
            <a:endParaRPr lang="nl-NL" dirty="0"/>
          </a:p>
          <a:p>
            <a:pPr marL="228600" indent="-228600">
              <a:buAutoNum type="arabicPeriod"/>
            </a:pPr>
            <a:r>
              <a:rPr lang="nl-NL" dirty="0"/>
              <a:t>kunnen we meer planten telen op een kleiner oppervlak</a:t>
            </a:r>
            <a:endParaRPr lang="nl-NL" baseline="0" dirty="0"/>
          </a:p>
          <a:p>
            <a:pPr marL="228600" indent="-228600">
              <a:buAutoNum type="arabicPeriod"/>
            </a:pPr>
            <a:r>
              <a:rPr lang="nl-NL" baseline="0" dirty="0"/>
              <a:t>hebben we geen last van slakken of ander ongedierte</a:t>
            </a:r>
          </a:p>
          <a:p>
            <a:pPr marL="228600" indent="-228600">
              <a:buAutoNum type="arabicPeriod"/>
            </a:pPr>
            <a:endParaRPr lang="nl-NL" dirty="0"/>
          </a:p>
          <a:p>
            <a:pPr marL="0" indent="0">
              <a:buNone/>
            </a:pPr>
            <a:endParaRPr lang="nl-NL" dirty="0"/>
          </a:p>
          <a:p>
            <a:pPr marL="171450" indent="-171450">
              <a:buFontTx/>
              <a:buChar char="-"/>
            </a:pPr>
            <a:r>
              <a:rPr lang="nl-NL" dirty="0"/>
              <a:t>Zullen de planten ook sneller groeien in de GWK omstandigheden? Waarom wel en waarom niet? </a:t>
            </a:r>
          </a:p>
          <a:p>
            <a:pPr marL="171450" indent="-171450">
              <a:buFontTx/>
              <a:buChar char="-"/>
            </a:pPr>
            <a:r>
              <a:rPr lang="nl-NL" dirty="0"/>
              <a:t>Zouden de gekweekte groenten en kruiden ook anders smaken? </a:t>
            </a:r>
          </a:p>
          <a:p>
            <a:pPr marL="0" indent="0">
              <a:buNone/>
            </a:pPr>
            <a:endParaRPr lang="nl-NL" dirty="0"/>
          </a:p>
        </p:txBody>
      </p:sp>
      <p:sp>
        <p:nvSpPr>
          <p:cNvPr id="4" name="Tijdelijke aanduiding voor dianummer 3"/>
          <p:cNvSpPr>
            <a:spLocks noGrp="1"/>
          </p:cNvSpPr>
          <p:nvPr>
            <p:ph type="sldNum" sz="quarter" idx="10"/>
          </p:nvPr>
        </p:nvSpPr>
        <p:spPr/>
        <p:txBody>
          <a:bodyPr/>
          <a:lstStyle/>
          <a:p>
            <a:fld id="{8EAB56A3-7F52-DE43-BC03-99B85B791D1E}" type="slidenum">
              <a:rPr lang="nl-NL" smtClean="0"/>
              <a:t>7</a:t>
            </a:fld>
            <a:endParaRPr lang="nl-NL"/>
          </a:p>
        </p:txBody>
      </p:sp>
    </p:spTree>
    <p:extLst>
      <p:ext uri="{BB962C8B-B14F-4D97-AF65-F5344CB8AC3E}">
        <p14:creationId xmlns:p14="http://schemas.microsoft.com/office/powerpoint/2010/main" val="219046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Door kort</a:t>
            </a:r>
            <a:r>
              <a:rPr lang="nl-NL" baseline="0" noProof="0" dirty="0"/>
              <a:t> in de richting van het paarse licht te kijken en vervolgens naar een wit oppervlak, zie je een groene kleur. Waarom dit gebeurt en hoe dit komt, bespreken we in een andere les. </a:t>
            </a:r>
            <a:endParaRPr lang="nl-NL" noProof="0" dirty="0"/>
          </a:p>
        </p:txBody>
      </p:sp>
      <p:sp>
        <p:nvSpPr>
          <p:cNvPr id="4" name="Slide Number Placeholder 3"/>
          <p:cNvSpPr>
            <a:spLocks noGrp="1"/>
          </p:cNvSpPr>
          <p:nvPr>
            <p:ph type="sldNum" sz="quarter" idx="10"/>
          </p:nvPr>
        </p:nvSpPr>
        <p:spPr/>
        <p:txBody>
          <a:bodyPr/>
          <a:lstStyle/>
          <a:p>
            <a:fld id="{BFF470D7-37C5-EC44-A32B-517002130029}" type="slidenum">
              <a:rPr lang="en-US" smtClean="0"/>
              <a:t>8</a:t>
            </a:fld>
            <a:endParaRPr lang="en-US"/>
          </a:p>
        </p:txBody>
      </p:sp>
    </p:spTree>
    <p:extLst>
      <p:ext uri="{BB962C8B-B14F-4D97-AF65-F5344CB8AC3E}">
        <p14:creationId xmlns:p14="http://schemas.microsoft.com/office/powerpoint/2010/main" val="206998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endParaRPr lang="en-GB"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GB"/>
          </a:p>
        </p:txBody>
      </p:sp>
      <p:sp>
        <p:nvSpPr>
          <p:cNvPr id="4"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5"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84505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endParaRPr lang="en-GB"/>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5"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148506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Titelstijl van model bewerken</a:t>
            </a:r>
            <a:endParaRPr lang="en-GB"/>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5"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57841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endParaRPr lang="en-GB"/>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5"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152537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Titelstijl van model bewerken</a:t>
            </a:r>
            <a:endParaRPr lang="en-GB"/>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5"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26490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endParaRPr lang="en-GB"/>
          </a:p>
        </p:txBody>
      </p:sp>
      <p:sp>
        <p:nvSpPr>
          <p:cNvPr id="3" name="Tijdelijke aanduiding voor inhoud 2"/>
          <p:cNvSpPr>
            <a:spLocks noGrp="1"/>
          </p:cNvSpPr>
          <p:nvPr>
            <p:ph sz="half" idx="1"/>
          </p:nvPr>
        </p:nvSpPr>
        <p:spPr>
          <a:xfrm>
            <a:off x="317500" y="1825625"/>
            <a:ext cx="5461000" cy="4486274"/>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inhoud 3"/>
          <p:cNvSpPr>
            <a:spLocks noGrp="1"/>
          </p:cNvSpPr>
          <p:nvPr>
            <p:ph sz="half" idx="2"/>
          </p:nvPr>
        </p:nvSpPr>
        <p:spPr>
          <a:xfrm>
            <a:off x="5956300" y="1825625"/>
            <a:ext cx="5829300" cy="4486274"/>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6"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52581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382588" y="365125"/>
            <a:ext cx="9993312" cy="1169987"/>
          </a:xfrm>
        </p:spPr>
        <p:txBody>
          <a:bodyPr/>
          <a:lstStyle/>
          <a:p>
            <a:r>
              <a:rPr lang="nl-NL"/>
              <a:t>Titelstijl van model bewerken</a:t>
            </a:r>
            <a:endParaRPr lang="en-GB" dirty="0"/>
          </a:p>
        </p:txBody>
      </p:sp>
      <p:sp>
        <p:nvSpPr>
          <p:cNvPr id="3" name="Tijdelijke aanduiding voor tekst 2"/>
          <p:cNvSpPr>
            <a:spLocks noGrp="1"/>
          </p:cNvSpPr>
          <p:nvPr>
            <p:ph type="body" idx="1"/>
          </p:nvPr>
        </p:nvSpPr>
        <p:spPr>
          <a:xfrm>
            <a:off x="382588" y="1681163"/>
            <a:ext cx="5535612"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369888" y="2505074"/>
            <a:ext cx="5561012" cy="3832225"/>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ijdelijke aanduiding voor tekst 4"/>
          <p:cNvSpPr>
            <a:spLocks noGrp="1"/>
          </p:cNvSpPr>
          <p:nvPr>
            <p:ph type="body" sz="quarter" idx="3"/>
          </p:nvPr>
        </p:nvSpPr>
        <p:spPr>
          <a:xfrm>
            <a:off x="6172200" y="1681163"/>
            <a:ext cx="5613400"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72200" y="2505075"/>
            <a:ext cx="5613400" cy="3832224"/>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8"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40047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endParaRPr lang="en-GB"/>
          </a:p>
        </p:txBody>
      </p:sp>
      <p:sp>
        <p:nvSpPr>
          <p:cNvPr id="3"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4"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50426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3"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118281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endParaRPr lang="en-GB"/>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6"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26580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endParaRPr lang="en-GB"/>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endParaRPr lang="en-GB" noProof="0"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fld id="{92BB7E0F-ADDB-F74F-ABF9-D5FF3791BF5B}" type="datetimeFigureOut">
              <a:rPr lang="nl-NL" smtClean="0"/>
              <a:t>4-12-2023</a:t>
            </a:fld>
            <a:endParaRPr lang="nl-NL"/>
          </a:p>
        </p:txBody>
      </p:sp>
      <p:sp>
        <p:nvSpPr>
          <p:cNvPr id="6" name="Tijdelijke aanduiding voor dianummer 5"/>
          <p:cNvSpPr>
            <a:spLocks noGrp="1"/>
          </p:cNvSpPr>
          <p:nvPr>
            <p:ph type="sldNum" sz="quarter" idx="11"/>
          </p:nvPr>
        </p:nvSpPr>
        <p:spPr/>
        <p:txBody>
          <a:bodyPr/>
          <a:lstStyle>
            <a:lvl1pPr>
              <a:defRPr/>
            </a:lvl1pPr>
          </a:lstStyle>
          <a:p>
            <a:fld id="{9E8E553E-9768-AE41-8BBC-91DFF1D21C25}" type="slidenum">
              <a:rPr lang="nl-NL" smtClean="0"/>
              <a:t>‹nr.›</a:t>
            </a:fld>
            <a:endParaRPr lang="nl-NL"/>
          </a:p>
        </p:txBody>
      </p:sp>
    </p:spTree>
    <p:extLst>
      <p:ext uri="{BB962C8B-B14F-4D97-AF65-F5344CB8AC3E}">
        <p14:creationId xmlns:p14="http://schemas.microsoft.com/office/powerpoint/2010/main" val="57473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hoek 7"/>
          <p:cNvSpPr/>
          <p:nvPr/>
        </p:nvSpPr>
        <p:spPr>
          <a:xfrm>
            <a:off x="0" y="6464300"/>
            <a:ext cx="12192000" cy="393700"/>
          </a:xfrm>
          <a:prstGeom prst="rect">
            <a:avLst/>
          </a:prstGeom>
          <a:solidFill>
            <a:srgbClr val="75B843"/>
          </a:solidFill>
          <a:ln>
            <a:solidFill>
              <a:srgbClr val="75B8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7" name="Tijdelijke aanduiding voor titel 1"/>
          <p:cNvSpPr>
            <a:spLocks noGrp="1" noChangeArrowheads="1"/>
          </p:cNvSpPr>
          <p:nvPr>
            <p:ph type="title"/>
          </p:nvPr>
        </p:nvSpPr>
        <p:spPr bwMode="auto">
          <a:xfrm>
            <a:off x="317500" y="288925"/>
            <a:ext cx="99441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endParaRPr lang="en-GB" altLang="nl-NL"/>
          </a:p>
        </p:txBody>
      </p:sp>
      <p:sp>
        <p:nvSpPr>
          <p:cNvPr id="1028" name="Tijdelijke aanduiding voor tekst 2"/>
          <p:cNvSpPr>
            <a:spLocks noGrp="1" noChangeArrowheads="1"/>
          </p:cNvSpPr>
          <p:nvPr>
            <p:ph type="body" idx="1"/>
          </p:nvPr>
        </p:nvSpPr>
        <p:spPr bwMode="auto">
          <a:xfrm>
            <a:off x="317500" y="1803400"/>
            <a:ext cx="1143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GB" altLang="nl-NL"/>
          </a:p>
        </p:txBody>
      </p:sp>
      <p:sp>
        <p:nvSpPr>
          <p:cNvPr id="4" name="Tijdelijke aanduiding voor datum 3"/>
          <p:cNvSpPr>
            <a:spLocks noGrp="1"/>
          </p:cNvSpPr>
          <p:nvPr>
            <p:ph type="dt" sz="half" idx="2"/>
          </p:nvPr>
        </p:nvSpPr>
        <p:spPr>
          <a:xfrm>
            <a:off x="342900" y="6483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92BB7E0F-ADDB-F74F-ABF9-D5FF3791BF5B}" type="datetimeFigureOut">
              <a:rPr lang="nl-NL" smtClean="0"/>
              <a:t>4-12-2023</a:t>
            </a:fld>
            <a:endParaRPr lang="nl-NL"/>
          </a:p>
        </p:txBody>
      </p:sp>
      <p:sp>
        <p:nvSpPr>
          <p:cNvPr id="6" name="Tijdelijke aanduiding voor dianummer 5"/>
          <p:cNvSpPr>
            <a:spLocks noGrp="1"/>
          </p:cNvSpPr>
          <p:nvPr>
            <p:ph type="sldNum" sz="quarter" idx="4"/>
          </p:nvPr>
        </p:nvSpPr>
        <p:spPr>
          <a:xfrm>
            <a:off x="9042400" y="6483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fld id="{9E8E553E-9768-AE41-8BBC-91DFF1D21C25}" type="slidenum">
              <a:rPr lang="nl-NL" smtClean="0"/>
              <a:t>‹nr.›</a:t>
            </a:fld>
            <a:endParaRPr lang="nl-NL"/>
          </a:p>
        </p:txBody>
      </p:sp>
      <p:pic>
        <p:nvPicPr>
          <p:cNvPr id="1031" name="Afbeelding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75900" y="122238"/>
            <a:ext cx="16605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38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90000"/>
        </a:lnSpc>
        <a:spcBef>
          <a:spcPct val="0"/>
        </a:spcBef>
        <a:spcAft>
          <a:spcPct val="0"/>
        </a:spcAft>
        <a:defRPr lang="en-GB" sz="4400" kern="1200" dirty="0">
          <a:solidFill>
            <a:srgbClr val="91C46E"/>
          </a:solidFill>
          <a:latin typeface="Museo Sans Rounded 900" panose="02000000000000000000" pitchFamily="50" charset="0"/>
          <a:ea typeface="+mj-ea"/>
          <a:cs typeface="+mj-cs"/>
        </a:defRPr>
      </a:lvl1pPr>
      <a:lvl2pPr algn="l" rtl="0" eaLnBrk="1" fontAlgn="base" hangingPunct="1">
        <a:lnSpc>
          <a:spcPct val="90000"/>
        </a:lnSpc>
        <a:spcBef>
          <a:spcPct val="0"/>
        </a:spcBef>
        <a:spcAft>
          <a:spcPct val="0"/>
        </a:spcAft>
        <a:defRPr sz="4400">
          <a:solidFill>
            <a:srgbClr val="91C46E"/>
          </a:solidFill>
          <a:latin typeface="Museo Sans Rounded 900" charset="0"/>
        </a:defRPr>
      </a:lvl2pPr>
      <a:lvl3pPr algn="l" rtl="0" eaLnBrk="1" fontAlgn="base" hangingPunct="1">
        <a:lnSpc>
          <a:spcPct val="90000"/>
        </a:lnSpc>
        <a:spcBef>
          <a:spcPct val="0"/>
        </a:spcBef>
        <a:spcAft>
          <a:spcPct val="0"/>
        </a:spcAft>
        <a:defRPr sz="4400">
          <a:solidFill>
            <a:srgbClr val="91C46E"/>
          </a:solidFill>
          <a:latin typeface="Museo Sans Rounded 900" charset="0"/>
        </a:defRPr>
      </a:lvl3pPr>
      <a:lvl4pPr algn="l" rtl="0" eaLnBrk="1" fontAlgn="base" hangingPunct="1">
        <a:lnSpc>
          <a:spcPct val="90000"/>
        </a:lnSpc>
        <a:spcBef>
          <a:spcPct val="0"/>
        </a:spcBef>
        <a:spcAft>
          <a:spcPct val="0"/>
        </a:spcAft>
        <a:defRPr sz="4400">
          <a:solidFill>
            <a:srgbClr val="91C46E"/>
          </a:solidFill>
          <a:latin typeface="Museo Sans Rounded 900" charset="0"/>
        </a:defRPr>
      </a:lvl4pPr>
      <a:lvl5pPr algn="l" rtl="0" eaLnBrk="1" fontAlgn="base" hangingPunct="1">
        <a:lnSpc>
          <a:spcPct val="90000"/>
        </a:lnSpc>
        <a:spcBef>
          <a:spcPct val="0"/>
        </a:spcBef>
        <a:spcAft>
          <a:spcPct val="0"/>
        </a:spcAft>
        <a:defRPr sz="4400">
          <a:solidFill>
            <a:srgbClr val="91C46E"/>
          </a:solidFill>
          <a:latin typeface="Museo Sans Rounded 900" charset="0"/>
        </a:defRPr>
      </a:lvl5pPr>
      <a:lvl6pPr marL="457200" algn="l" rtl="0" eaLnBrk="1" fontAlgn="base" hangingPunct="1">
        <a:lnSpc>
          <a:spcPct val="90000"/>
        </a:lnSpc>
        <a:spcBef>
          <a:spcPct val="0"/>
        </a:spcBef>
        <a:spcAft>
          <a:spcPct val="0"/>
        </a:spcAft>
        <a:defRPr sz="4400">
          <a:solidFill>
            <a:srgbClr val="91C46E"/>
          </a:solidFill>
          <a:latin typeface="Museo Sans Rounded 900" charset="0"/>
        </a:defRPr>
      </a:lvl6pPr>
      <a:lvl7pPr marL="914400" algn="l" rtl="0" eaLnBrk="1" fontAlgn="base" hangingPunct="1">
        <a:lnSpc>
          <a:spcPct val="90000"/>
        </a:lnSpc>
        <a:spcBef>
          <a:spcPct val="0"/>
        </a:spcBef>
        <a:spcAft>
          <a:spcPct val="0"/>
        </a:spcAft>
        <a:defRPr sz="4400">
          <a:solidFill>
            <a:srgbClr val="91C46E"/>
          </a:solidFill>
          <a:latin typeface="Museo Sans Rounded 900" charset="0"/>
        </a:defRPr>
      </a:lvl7pPr>
      <a:lvl8pPr marL="1371600" algn="l" rtl="0" eaLnBrk="1" fontAlgn="base" hangingPunct="1">
        <a:lnSpc>
          <a:spcPct val="90000"/>
        </a:lnSpc>
        <a:spcBef>
          <a:spcPct val="0"/>
        </a:spcBef>
        <a:spcAft>
          <a:spcPct val="0"/>
        </a:spcAft>
        <a:defRPr sz="4400">
          <a:solidFill>
            <a:srgbClr val="91C46E"/>
          </a:solidFill>
          <a:latin typeface="Museo Sans Rounded 900" charset="0"/>
        </a:defRPr>
      </a:lvl8pPr>
      <a:lvl9pPr marL="1828800" algn="l" rtl="0" eaLnBrk="1" fontAlgn="base" hangingPunct="1">
        <a:lnSpc>
          <a:spcPct val="90000"/>
        </a:lnSpc>
        <a:spcBef>
          <a:spcPct val="0"/>
        </a:spcBef>
        <a:spcAft>
          <a:spcPct val="0"/>
        </a:spcAft>
        <a:defRPr sz="4400">
          <a:solidFill>
            <a:srgbClr val="91C46E"/>
          </a:solidFill>
          <a:latin typeface="Museo Sans Rounded 900"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useo Sans Rounded 700" panose="02000000000000000000" pitchFamily="50"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useo Sans Rounded 300" panose="02000000000000000000" pitchFamily="50" charset="0"/>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useo Sans Rounded 300" panose="02000000000000000000" pitchFamily="50" charset="0"/>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useo Sans Rounded 300" panose="02000000000000000000" pitchFamily="50" charset="0"/>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useo Sans Rounded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0ED4C6C-0B83-4799-9A3C-C2019761733E}"/>
              </a:ext>
            </a:extLst>
          </p:cNvPr>
          <p:cNvPicPr>
            <a:picLocks noGrp="1" noChangeAspect="1"/>
          </p:cNvPicPr>
          <p:nvPr>
            <p:ph idx="1"/>
          </p:nvPr>
        </p:nvPicPr>
        <p:blipFill rotWithShape="1">
          <a:blip r:embed="rId3"/>
          <a:srcRect l="11944" t="14957" r="11104" b="15392"/>
          <a:stretch/>
        </p:blipFill>
        <p:spPr>
          <a:xfrm>
            <a:off x="743628" y="948017"/>
            <a:ext cx="9745921" cy="4961965"/>
          </a:xfrm>
        </p:spPr>
      </p:pic>
    </p:spTree>
    <p:extLst>
      <p:ext uri="{BB962C8B-B14F-4D97-AF65-F5344CB8AC3E}">
        <p14:creationId xmlns:p14="http://schemas.microsoft.com/office/powerpoint/2010/main" val="58920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2" y="288925"/>
            <a:ext cx="9266178" cy="1357313"/>
          </a:xfrm>
        </p:spPr>
        <p:txBody>
          <a:bodyPr/>
          <a:lstStyle/>
          <a:p>
            <a:r>
              <a:rPr lang="en-US" dirty="0">
                <a:latin typeface="Arial Rounded MT Bold" charset="0"/>
                <a:ea typeface="Arial Rounded MT Bold" charset="0"/>
                <a:cs typeface="Arial Rounded MT Bold" charset="0"/>
              </a:rPr>
              <a:t>Je bent wat je (w)</a:t>
            </a:r>
            <a:r>
              <a:rPr lang="en-US" dirty="0" err="1">
                <a:latin typeface="Arial Rounded MT Bold" charset="0"/>
                <a:ea typeface="Arial Rounded MT Bold" charset="0"/>
                <a:cs typeface="Arial Rounded MT Bold" charset="0"/>
              </a:rPr>
              <a:t>eet</a:t>
            </a:r>
            <a:r>
              <a:rPr lang="en-US" dirty="0">
                <a:latin typeface="Arial Rounded MT Bold" charset="0"/>
                <a:ea typeface="Arial Rounded MT Bold" charset="0"/>
                <a:cs typeface="Arial Rounded MT Bold" charset="0"/>
              </a:rPr>
              <a:t>!</a:t>
            </a:r>
          </a:p>
        </p:txBody>
      </p:sp>
      <p:sp>
        <p:nvSpPr>
          <p:cNvPr id="3" name="Content Placeholder 2"/>
          <p:cNvSpPr>
            <a:spLocks noGrp="1"/>
          </p:cNvSpPr>
          <p:nvPr>
            <p:ph idx="1"/>
          </p:nvPr>
        </p:nvSpPr>
        <p:spPr>
          <a:xfrm>
            <a:off x="995422" y="1412111"/>
            <a:ext cx="10266745" cy="4696589"/>
          </a:xfrm>
        </p:spPr>
        <p:txBody>
          <a:bodyPr/>
          <a:lstStyle/>
          <a:p>
            <a:endParaRPr lang="en-US" dirty="0">
              <a:latin typeface="Arial Rounded MT Bold" charset="0"/>
              <a:ea typeface="Arial Rounded MT Bold" charset="0"/>
              <a:cs typeface="Arial Rounded MT Bold" charset="0"/>
            </a:endParaRPr>
          </a:p>
          <a:p>
            <a:pPr marL="0" lvl="0" indent="0">
              <a:lnSpc>
                <a:spcPct val="150000"/>
              </a:lnSpc>
              <a:buNone/>
            </a:pPr>
            <a:r>
              <a:rPr lang="nl-NL" sz="4000" dirty="0">
                <a:latin typeface="Arial Rounded MT Bold" charset="0"/>
                <a:ea typeface="Arial Rounded MT Bold" charset="0"/>
                <a:cs typeface="Arial Rounded MT Bold" charset="0"/>
              </a:rPr>
              <a:t>Het schooltuinseizoen is al lang afgelopen. Hoe komt het dat er nu bijna geen planten meer groeien in de moestuin? </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34534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2" y="288925"/>
            <a:ext cx="9266178" cy="1357313"/>
          </a:xfrm>
        </p:spPr>
        <p:txBody>
          <a:bodyPr/>
          <a:lstStyle/>
          <a:p>
            <a:r>
              <a:rPr lang="en-US" dirty="0">
                <a:latin typeface="Arial Rounded MT Bold" charset="0"/>
                <a:ea typeface="Arial Rounded MT Bold" charset="0"/>
                <a:cs typeface="Arial Rounded MT Bold" charset="0"/>
              </a:rPr>
              <a:t>Je bent wat je (w)</a:t>
            </a:r>
            <a:r>
              <a:rPr lang="en-US" dirty="0" err="1">
                <a:latin typeface="Arial Rounded MT Bold" charset="0"/>
                <a:ea typeface="Arial Rounded MT Bold" charset="0"/>
                <a:cs typeface="Arial Rounded MT Bold" charset="0"/>
              </a:rPr>
              <a:t>eet</a:t>
            </a:r>
            <a:r>
              <a:rPr lang="en-US" dirty="0">
                <a:latin typeface="Arial Rounded MT Bold" charset="0"/>
                <a:ea typeface="Arial Rounded MT Bold" charset="0"/>
                <a:cs typeface="Arial Rounded MT Bold" charset="0"/>
              </a:rPr>
              <a:t>!</a:t>
            </a:r>
          </a:p>
        </p:txBody>
      </p:sp>
      <p:sp>
        <p:nvSpPr>
          <p:cNvPr id="3" name="Content Placeholder 2"/>
          <p:cNvSpPr>
            <a:spLocks noGrp="1"/>
          </p:cNvSpPr>
          <p:nvPr>
            <p:ph idx="1"/>
          </p:nvPr>
        </p:nvSpPr>
        <p:spPr>
          <a:xfrm>
            <a:off x="995422" y="1412111"/>
            <a:ext cx="10266745" cy="4696589"/>
          </a:xfrm>
        </p:spPr>
        <p:txBody>
          <a:bodyPr/>
          <a:lstStyle/>
          <a:p>
            <a:endParaRPr lang="en-US" dirty="0">
              <a:latin typeface="Arial Rounded MT Bold" charset="0"/>
              <a:ea typeface="Arial Rounded MT Bold" charset="0"/>
              <a:cs typeface="Arial Rounded MT Bold" charset="0"/>
            </a:endParaRPr>
          </a:p>
          <a:p>
            <a:pPr marL="0" lvl="0" indent="0">
              <a:lnSpc>
                <a:spcPct val="150000"/>
              </a:lnSpc>
              <a:buNone/>
            </a:pPr>
            <a:r>
              <a:rPr lang="nl-NL" sz="4000" dirty="0">
                <a:latin typeface="Arial Rounded MT Bold" charset="0"/>
                <a:ea typeface="Arial Rounded MT Bold" charset="0"/>
                <a:cs typeface="Arial Rounded MT Bold" charset="0"/>
              </a:rPr>
              <a:t>Hoe is het mogelijk dat we in de winter wel groenten en fruit kunnen </a:t>
            </a:r>
            <a:r>
              <a:rPr lang="nl-NL" sz="4000">
                <a:latin typeface="Arial Rounded MT Bold" charset="0"/>
                <a:ea typeface="Arial Rounded MT Bold" charset="0"/>
                <a:cs typeface="Arial Rounded MT Bold" charset="0"/>
              </a:rPr>
              <a:t>kopen en  eten</a:t>
            </a:r>
            <a:r>
              <a:rPr lang="nl-NL" sz="4000" dirty="0">
                <a:latin typeface="Arial Rounded MT Bold" charset="0"/>
                <a:ea typeface="Arial Rounded MT Bold" charset="0"/>
                <a:cs typeface="Arial Rounded MT Bold" charset="0"/>
              </a:rPr>
              <a:t>, terwijl er buiten bijna niets meer groeit?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670876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 Rounded MT Bold" charset="0"/>
              <a:ea typeface="Arial Rounded MT Bold" charset="0"/>
              <a:cs typeface="Arial Rounded MT Bold" charset="0"/>
            </a:endParaRPr>
          </a:p>
        </p:txBody>
      </p:sp>
      <p:sp>
        <p:nvSpPr>
          <p:cNvPr id="4" name="Tijdelijke aanduiding voor inhoud 3">
            <a:extLst>
              <a:ext uri="{FF2B5EF4-FFF2-40B4-BE49-F238E27FC236}">
                <a16:creationId xmlns:a16="http://schemas.microsoft.com/office/drawing/2014/main" id="{C0DACE6A-88A3-094B-94B9-25229D513F0C}"/>
              </a:ext>
            </a:extLst>
          </p:cNvPr>
          <p:cNvSpPr>
            <a:spLocks noGrp="1"/>
          </p:cNvSpPr>
          <p:nvPr>
            <p:ph idx="1"/>
          </p:nvPr>
        </p:nvSpPr>
        <p:spPr>
          <a:xfrm>
            <a:off x="317500" y="1803400"/>
            <a:ext cx="11430000" cy="3821896"/>
          </a:xfrm>
        </p:spPr>
        <p:txBody>
          <a:bodyPr/>
          <a:lstStyle/>
          <a:p>
            <a:endParaRPr lang="nl-NL" dirty="0"/>
          </a:p>
        </p:txBody>
      </p:sp>
      <p:pic>
        <p:nvPicPr>
          <p:cNvPr id="5" name="Picture 2">
            <a:extLst>
              <a:ext uri="{FF2B5EF4-FFF2-40B4-BE49-F238E27FC236}">
                <a16:creationId xmlns:a16="http://schemas.microsoft.com/office/drawing/2014/main" id="{B35A8413-3731-C334-7D3B-2931ADE27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413" y="0"/>
            <a:ext cx="4829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24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2" y="288925"/>
            <a:ext cx="9266178" cy="1357313"/>
          </a:xfrm>
        </p:spPr>
        <p:txBody>
          <a:bodyPr/>
          <a:lstStyle/>
          <a:p>
            <a:r>
              <a:rPr lang="en-US" dirty="0">
                <a:latin typeface="Arial Rounded MT Bold" charset="0"/>
                <a:ea typeface="Arial Rounded MT Bold" charset="0"/>
                <a:cs typeface="Arial Rounded MT Bold" charset="0"/>
              </a:rPr>
              <a:t>Je bent wat je (w)</a:t>
            </a:r>
            <a:r>
              <a:rPr lang="en-US" dirty="0" err="1">
                <a:latin typeface="Arial Rounded MT Bold" charset="0"/>
                <a:ea typeface="Arial Rounded MT Bold" charset="0"/>
                <a:cs typeface="Arial Rounded MT Bold" charset="0"/>
              </a:rPr>
              <a:t>eet</a:t>
            </a:r>
            <a:r>
              <a:rPr lang="en-US" dirty="0">
                <a:latin typeface="Arial Rounded MT Bold" charset="0"/>
                <a:ea typeface="Arial Rounded MT Bold" charset="0"/>
                <a:cs typeface="Arial Rounded MT Bold" charset="0"/>
              </a:rPr>
              <a:t>!</a:t>
            </a:r>
          </a:p>
        </p:txBody>
      </p:sp>
      <p:sp>
        <p:nvSpPr>
          <p:cNvPr id="3" name="Content Placeholder 2"/>
          <p:cNvSpPr>
            <a:spLocks noGrp="1"/>
          </p:cNvSpPr>
          <p:nvPr>
            <p:ph idx="1"/>
          </p:nvPr>
        </p:nvSpPr>
        <p:spPr>
          <a:xfrm>
            <a:off x="995422" y="1412111"/>
            <a:ext cx="10266745" cy="4696589"/>
          </a:xfrm>
        </p:spPr>
        <p:txBody>
          <a:bodyPr/>
          <a:lstStyle/>
          <a:p>
            <a:endParaRPr lang="en-US" dirty="0">
              <a:latin typeface="Arial Rounded MT Bold" charset="0"/>
              <a:ea typeface="Arial Rounded MT Bold" charset="0"/>
              <a:cs typeface="Arial Rounded MT Bold" charset="0"/>
            </a:endParaRPr>
          </a:p>
          <a:p>
            <a:pPr marL="0" lvl="0" indent="0">
              <a:lnSpc>
                <a:spcPct val="150000"/>
              </a:lnSpc>
              <a:buNone/>
            </a:pPr>
            <a:r>
              <a:rPr lang="nl-NL" sz="4000" dirty="0">
                <a:latin typeface="Arial Rounded MT Bold" charset="0"/>
                <a:ea typeface="Arial Rounded MT Bold" charset="0"/>
                <a:cs typeface="Arial Rounded MT Bold" charset="0"/>
              </a:rPr>
              <a:t>Begint al ons voedsel met een zaadje? </a:t>
            </a:r>
          </a:p>
          <a:p>
            <a:pPr marL="0" lvl="0" indent="0">
              <a:lnSpc>
                <a:spcPct val="150000"/>
              </a:lnSpc>
              <a:buNone/>
            </a:pPr>
            <a:endParaRPr lang="en-US" sz="3200" dirty="0">
              <a:latin typeface="Arial Rounded MT Bold" charset="0"/>
              <a:ea typeface="Arial Rounded MT Bold" charset="0"/>
              <a:cs typeface="Arial Rounded MT Bold" charset="0"/>
            </a:endParaRPr>
          </a:p>
        </p:txBody>
      </p:sp>
      <p:pic>
        <p:nvPicPr>
          <p:cNvPr id="2050" name="Picture 2" descr="Wit Tarwe, hoog, half – Bakkerij Beerse">
            <a:extLst>
              <a:ext uri="{FF2B5EF4-FFF2-40B4-BE49-F238E27FC236}">
                <a16:creationId xmlns:a16="http://schemas.microsoft.com/office/drawing/2014/main" id="{065E4373-294B-8D8C-0416-E45AE10DC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31" y="3429000"/>
            <a:ext cx="4358827" cy="3007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dakaas">
            <a:extLst>
              <a:ext uri="{FF2B5EF4-FFF2-40B4-BE49-F238E27FC236}">
                <a16:creationId xmlns:a16="http://schemas.microsoft.com/office/drawing/2014/main" id="{DA3D2CBF-1A63-D3D8-7818-8B3D012B1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975" y="2848229"/>
            <a:ext cx="2281025" cy="22810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6F09F8B-5EFB-0721-C2EE-7D7581E2E3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67" b="92500" l="10000" r="90000">
                        <a14:foregroundMark x1="34667" y1="8667" x2="59000" y2="5667"/>
                        <a14:foregroundMark x1="59000" y1="5667" x2="64333" y2="6667"/>
                        <a14:foregroundMark x1="41000" y1="92500" x2="54833" y2="87333"/>
                        <a14:foregroundMark x1="54833" y1="87333" x2="54833" y2="87333"/>
                      </a14:backgroundRemoval>
                    </a14:imgEffect>
                  </a14:imgLayer>
                </a14:imgProps>
              </a:ext>
            </a:extLst>
          </a:blip>
          <a:stretch>
            <a:fillRect/>
          </a:stretch>
        </p:blipFill>
        <p:spPr>
          <a:xfrm>
            <a:off x="5100958" y="3072262"/>
            <a:ext cx="3617531" cy="3617531"/>
          </a:xfrm>
          <a:prstGeom prst="rect">
            <a:avLst/>
          </a:prstGeom>
        </p:spPr>
      </p:pic>
      <p:pic>
        <p:nvPicPr>
          <p:cNvPr id="2056" name="Picture 8" descr="Haribo snoep goud beertjes, zak van 185 g One-Stop-Office-Shop.nl">
            <a:extLst>
              <a:ext uri="{FF2B5EF4-FFF2-40B4-BE49-F238E27FC236}">
                <a16:creationId xmlns:a16="http://schemas.microsoft.com/office/drawing/2014/main" id="{6251EBFC-C8BE-AA42-0198-45D4E5433E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8778" y="2848229"/>
            <a:ext cx="1793550" cy="24205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1AB88EA-1E6C-59B9-8A96-9A5B4561AE5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109" b="92266" l="10000" r="90000">
                        <a14:foregroundMark x1="46250" y1="11641" x2="53516" y2="12422"/>
                        <a14:foregroundMark x1="45859" y1="87578" x2="59609" y2="85156"/>
                        <a14:foregroundMark x1="41406" y1="16484" x2="48516" y2="55937"/>
                        <a14:foregroundMark x1="48516" y1="55937" x2="43359" y2="72813"/>
                        <a14:foregroundMark x1="43359" y1="72813" x2="53438" y2="88125"/>
                        <a14:foregroundMark x1="53438" y1="88125" x2="53906" y2="87969"/>
                        <a14:foregroundMark x1="61172" y1="14844" x2="56328" y2="87578"/>
                        <a14:foregroundMark x1="39766" y1="67188" x2="38594" y2="87969"/>
                        <a14:foregroundMark x1="38594" y1="87969" x2="57344" y2="90703"/>
                        <a14:foregroundMark x1="57344" y1="90703" x2="58125" y2="90703"/>
                        <a14:foregroundMark x1="39141" y1="91953" x2="61719" y2="92266"/>
                        <a14:foregroundMark x1="37813" y1="41016" x2="37969" y2="46875"/>
                        <a14:foregroundMark x1="61016" y1="41484" x2="62109" y2="47969"/>
                        <a14:foregroundMark x1="62109" y1="41641" x2="61797" y2="47266"/>
                        <a14:foregroundMark x1="62734" y1="40469" x2="62891" y2="47344"/>
                        <a14:foregroundMark x1="38906" y1="8516" x2="59219" y2="9609"/>
                        <a14:foregroundMark x1="59219" y1="9609" x2="59531" y2="9531"/>
                        <a14:foregroundMark x1="40469" y1="7187" x2="61094" y2="7969"/>
                        <a14:foregroundMark x1="61094" y1="7969" x2="61641" y2="12812"/>
                        <a14:foregroundMark x1="37969" y1="7422" x2="38516" y2="13281"/>
                        <a14:foregroundMark x1="61250" y1="7109" x2="62344" y2="14063"/>
                        <a14:foregroundMark x1="37656" y1="42734" x2="38047" y2="68906"/>
                        <a14:foregroundMark x1="62344" y1="44688" x2="59375" y2="73203"/>
                      </a14:backgroundRemoval>
                    </a14:imgEffect>
                  </a14:imgLayer>
                </a14:imgProps>
              </a:ext>
            </a:extLst>
          </a:blip>
          <a:srcRect l="23871" r="32872"/>
          <a:stretch/>
        </p:blipFill>
        <p:spPr bwMode="auto">
          <a:xfrm>
            <a:off x="9993443" y="2369144"/>
            <a:ext cx="1793550" cy="414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2" y="288925"/>
            <a:ext cx="9266178" cy="1357313"/>
          </a:xfrm>
        </p:spPr>
        <p:txBody>
          <a:bodyPr/>
          <a:lstStyle/>
          <a:p>
            <a:r>
              <a:rPr lang="en-US" dirty="0">
                <a:latin typeface="Arial Rounded MT Bold" charset="0"/>
                <a:ea typeface="Arial Rounded MT Bold" charset="0"/>
                <a:cs typeface="Arial Rounded MT Bold" charset="0"/>
              </a:rPr>
              <a:t>Je bent wat je (w)</a:t>
            </a:r>
            <a:r>
              <a:rPr lang="en-US" dirty="0" err="1">
                <a:latin typeface="Arial Rounded MT Bold" charset="0"/>
                <a:ea typeface="Arial Rounded MT Bold" charset="0"/>
                <a:cs typeface="Arial Rounded MT Bold" charset="0"/>
              </a:rPr>
              <a:t>eet</a:t>
            </a:r>
            <a:r>
              <a:rPr lang="en-US" dirty="0">
                <a:latin typeface="Arial Rounded MT Bold" charset="0"/>
                <a:ea typeface="Arial Rounded MT Bold" charset="0"/>
                <a:cs typeface="Arial Rounded MT Bold" charset="0"/>
              </a:rPr>
              <a:t>!</a:t>
            </a:r>
          </a:p>
        </p:txBody>
      </p:sp>
      <p:sp>
        <p:nvSpPr>
          <p:cNvPr id="3" name="Content Placeholder 2"/>
          <p:cNvSpPr>
            <a:spLocks noGrp="1"/>
          </p:cNvSpPr>
          <p:nvPr>
            <p:ph idx="1"/>
          </p:nvPr>
        </p:nvSpPr>
        <p:spPr>
          <a:xfrm>
            <a:off x="995422" y="1412111"/>
            <a:ext cx="10266745" cy="4696589"/>
          </a:xfrm>
        </p:spPr>
        <p:txBody>
          <a:bodyPr/>
          <a:lstStyle/>
          <a:p>
            <a:endParaRPr lang="en-US" dirty="0">
              <a:latin typeface="Arial Rounded MT Bold" charset="0"/>
              <a:ea typeface="Arial Rounded MT Bold" charset="0"/>
              <a:cs typeface="Arial Rounded MT Bold" charset="0"/>
            </a:endParaRPr>
          </a:p>
          <a:p>
            <a:pPr marL="0" lvl="0" indent="0">
              <a:lnSpc>
                <a:spcPct val="150000"/>
              </a:lnSpc>
              <a:buNone/>
            </a:pPr>
            <a:r>
              <a:rPr lang="nl-NL" sz="4000" dirty="0">
                <a:latin typeface="Arial Rounded MT Bold" charset="0"/>
                <a:ea typeface="Arial Rounded MT Bold" charset="0"/>
                <a:cs typeface="Arial Rounded MT Bold" charset="0"/>
              </a:rPr>
              <a:t>Kunnen we in de winter zelf op school nog groente kweken?</a:t>
            </a:r>
          </a:p>
          <a:p>
            <a:pPr marL="0" lvl="0" indent="0">
              <a:lnSpc>
                <a:spcPct val="150000"/>
              </a:lnSpc>
              <a:buNone/>
            </a:pPr>
            <a:r>
              <a:rPr lang="nl-NL" sz="4000" dirty="0">
                <a:latin typeface="Arial Rounded MT Bold" charset="0"/>
                <a:ea typeface="Arial Rounded MT Bold" charset="0"/>
                <a:cs typeface="Arial Rounded MT Bold" charset="0"/>
              </a:rPr>
              <a:t>En zo ja, hoe dan?</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52424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nl-NL" dirty="0">
                <a:latin typeface="Arial Rounded MT Bold" charset="0"/>
                <a:ea typeface="Arial Rounded MT Bold" charset="0"/>
                <a:cs typeface="Arial Rounded MT Bold" charset="0"/>
              </a:rPr>
              <a:t>Verschillen moestuinbak en </a:t>
            </a:r>
          </a:p>
        </p:txBody>
      </p:sp>
      <p:pic>
        <p:nvPicPr>
          <p:cNvPr id="4" name="Tijdelijke aanduiding voor inhoud 3"/>
          <p:cNvPicPr>
            <a:picLocks noGrp="1" noChangeAspect="1"/>
          </p:cNvPicPr>
          <p:nvPr>
            <p:ph idx="1"/>
          </p:nvPr>
        </p:nvPicPr>
        <p:blipFill rotWithShape="1">
          <a:blip r:embed="rId3"/>
          <a:srcRect t="2775"/>
          <a:stretch/>
        </p:blipFill>
        <p:spPr>
          <a:xfrm>
            <a:off x="2568288" y="1549003"/>
            <a:ext cx="2859841" cy="4693382"/>
          </a:xfrm>
        </p:spPr>
      </p:pic>
      <p:pic>
        <p:nvPicPr>
          <p:cNvPr id="6" name="Afbeelding 5"/>
          <p:cNvPicPr>
            <a:picLocks noChangeAspect="1"/>
          </p:cNvPicPr>
          <p:nvPr/>
        </p:nvPicPr>
        <p:blipFill>
          <a:blip r:embed="rId4"/>
          <a:srcRect/>
          <a:stretch/>
        </p:blipFill>
        <p:spPr>
          <a:xfrm>
            <a:off x="6763872" y="1549003"/>
            <a:ext cx="3497728" cy="4693382"/>
          </a:xfrm>
          <a:prstGeom prst="rect">
            <a:avLst/>
          </a:prstGeom>
        </p:spPr>
      </p:pic>
    </p:spTree>
    <p:extLst>
      <p:ext uri="{BB962C8B-B14F-4D97-AF65-F5344CB8AC3E}">
        <p14:creationId xmlns:p14="http://schemas.microsoft.com/office/powerpoint/2010/main" val="1857284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0" y="288925"/>
            <a:ext cx="9173029" cy="1357313"/>
          </a:xfrm>
        </p:spPr>
        <p:txBody>
          <a:bodyPr/>
          <a:lstStyle/>
          <a:p>
            <a:r>
              <a:rPr lang="en-US" dirty="0" err="1">
                <a:latin typeface="Arial Rounded MT Bold" charset="0"/>
                <a:ea typeface="Arial Rounded MT Bold" charset="0"/>
                <a:cs typeface="Arial Rounded MT Bold" charset="0"/>
              </a:rPr>
              <a:t>Zelf</a:t>
            </a:r>
            <a:r>
              <a:rPr lang="en-US" dirty="0">
                <a:latin typeface="Arial Rounded MT Bold" charset="0"/>
                <a:ea typeface="Arial Rounded MT Bold" charset="0"/>
                <a:cs typeface="Arial Rounded MT Bold" charset="0"/>
              </a:rPr>
              <a:t> </a:t>
            </a:r>
            <a:r>
              <a:rPr lang="en-US" dirty="0" err="1">
                <a:latin typeface="Arial Rounded MT Bold" charset="0"/>
                <a:ea typeface="Arial Rounded MT Bold" charset="0"/>
                <a:cs typeface="Arial Rounded MT Bold" charset="0"/>
              </a:rPr>
              <a:t>zaaien</a:t>
            </a:r>
            <a:endParaRPr lang="en-US" dirty="0">
              <a:latin typeface="Arial Rounded MT Bold" charset="0"/>
              <a:ea typeface="Arial Rounded MT Bold" charset="0"/>
              <a:cs typeface="Arial Rounded MT Bold" charset="0"/>
            </a:endParaRPr>
          </a:p>
        </p:txBody>
      </p:sp>
      <p:sp>
        <p:nvSpPr>
          <p:cNvPr id="3" name="Content Placeholder 2"/>
          <p:cNvSpPr>
            <a:spLocks noGrp="1"/>
          </p:cNvSpPr>
          <p:nvPr>
            <p:ph idx="1"/>
          </p:nvPr>
        </p:nvSpPr>
        <p:spPr>
          <a:xfrm>
            <a:off x="1088570" y="1803400"/>
            <a:ext cx="10658930" cy="4305300"/>
          </a:xfrm>
        </p:spPr>
        <p:txBody>
          <a:bodyPr/>
          <a:lstStyle/>
          <a:p>
            <a:endParaRPr lang="en-US" dirty="0">
              <a:latin typeface="Arial Rounded MT Bold" charset="0"/>
              <a:ea typeface="Arial Rounded MT Bold" charset="0"/>
              <a:cs typeface="Arial Rounded MT Bold" charset="0"/>
            </a:endParaRPr>
          </a:p>
          <a:p>
            <a:pPr lvl="0"/>
            <a:r>
              <a:rPr lang="nl-NL" sz="4000" dirty="0">
                <a:latin typeface="Arial Rounded MT Bold" charset="0"/>
                <a:ea typeface="Arial Rounded MT Bold" charset="0"/>
                <a:cs typeface="Arial Rounded MT Bold" charset="0"/>
              </a:rPr>
              <a:t>Maak tweetallen </a:t>
            </a:r>
          </a:p>
          <a:p>
            <a:pPr lvl="0"/>
            <a:r>
              <a:rPr lang="nl-NL" sz="4000" dirty="0">
                <a:latin typeface="Arial Rounded MT Bold" charset="0"/>
                <a:ea typeface="Arial Rounded MT Bold" charset="0"/>
                <a:cs typeface="Arial Rounded MT Bold" charset="0"/>
              </a:rPr>
              <a:t>Elk tweetal gaat twee groenten kweken:</a:t>
            </a:r>
          </a:p>
          <a:p>
            <a:pPr lvl="1"/>
            <a:r>
              <a:rPr lang="nl-NL" sz="3600" dirty="0">
                <a:latin typeface="Arial Rounded MT Bold" charset="0"/>
                <a:ea typeface="Arial Rounded MT Bold" charset="0"/>
                <a:cs typeface="Arial Rounded MT Bold" charset="0"/>
              </a:rPr>
              <a:t>een kiemgroente</a:t>
            </a:r>
          </a:p>
          <a:p>
            <a:pPr lvl="1"/>
            <a:r>
              <a:rPr lang="nl-NL" sz="3600" dirty="0">
                <a:latin typeface="Arial Rounded MT Bold" charset="0"/>
                <a:ea typeface="Arial Rounded MT Bold" charset="0"/>
                <a:cs typeface="Arial Rounded MT Bold" charset="0"/>
              </a:rPr>
              <a:t>een andere bladgroente of radijs</a:t>
            </a:r>
          </a:p>
        </p:txBody>
      </p:sp>
    </p:spTree>
    <p:extLst>
      <p:ext uri="{BB962C8B-B14F-4D97-AF65-F5344CB8AC3E}">
        <p14:creationId xmlns:p14="http://schemas.microsoft.com/office/powerpoint/2010/main" val="1436293579"/>
      </p:ext>
    </p:extLst>
  </p:cSld>
  <p:clrMapOvr>
    <a:masterClrMapping/>
  </p:clrMapOvr>
</p:sld>
</file>

<file path=ppt/theme/theme1.xml><?xml version="1.0" encoding="utf-8"?>
<a:theme xmlns:a="http://schemas.openxmlformats.org/drawingml/2006/main" name="GrowWizzKid">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WizzKid" id="{D1B6A4B6-2F42-DA4F-9234-5625E839314B}" vid="{029820DA-E7CC-9744-86D3-02095A42956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GrowWizzKid</Template>
  <TotalTime>3822</TotalTime>
  <Words>292</Words>
  <Application>Microsoft Office PowerPoint</Application>
  <PresentationFormat>Breedbeeld</PresentationFormat>
  <Paragraphs>40</Paragraphs>
  <Slides>8</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8</vt:i4>
      </vt:variant>
    </vt:vector>
  </HeadingPairs>
  <TitlesOfParts>
    <vt:vector size="15" baseType="lpstr">
      <vt:lpstr>Arial</vt:lpstr>
      <vt:lpstr>Arial Rounded MT Bold</vt:lpstr>
      <vt:lpstr>Calibri</vt:lpstr>
      <vt:lpstr>Museo Sans Rounded 300</vt:lpstr>
      <vt:lpstr>Museo Sans Rounded 700</vt:lpstr>
      <vt:lpstr>Museo Sans Rounded 900</vt:lpstr>
      <vt:lpstr>GrowWizzKid</vt:lpstr>
      <vt:lpstr>PowerPoint-presentatie</vt:lpstr>
      <vt:lpstr>Je bent wat je (w)eet!</vt:lpstr>
      <vt:lpstr>Je bent wat je (w)eet!</vt:lpstr>
      <vt:lpstr>PowerPoint-presentatie</vt:lpstr>
      <vt:lpstr>Je bent wat je (w)eet!</vt:lpstr>
      <vt:lpstr>Je bent wat je (w)eet!</vt:lpstr>
      <vt:lpstr>Verschillen moestuinbak en </vt:lpstr>
      <vt:lpstr>Zelf zaaien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is GrowWizzKid?</dc:title>
  <dc:creator>Microsoft Office-gebruiker</dc:creator>
  <cp:lastModifiedBy>Ellie van der Schriek</cp:lastModifiedBy>
  <cp:revision>31</cp:revision>
  <dcterms:created xsi:type="dcterms:W3CDTF">2017-12-06T12:11:50Z</dcterms:created>
  <dcterms:modified xsi:type="dcterms:W3CDTF">2023-12-04T15:39:44Z</dcterms:modified>
</cp:coreProperties>
</file>