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1" r:id="rId3"/>
    <p:sldId id="295" r:id="rId4"/>
    <p:sldId id="297" r:id="rId5"/>
    <p:sldId id="296" r:id="rId6"/>
    <p:sldId id="261" r:id="rId7"/>
    <p:sldId id="286" r:id="rId8"/>
    <p:sldId id="298" r:id="rId9"/>
    <p:sldId id="299" r:id="rId10"/>
    <p:sldId id="326" r:id="rId11"/>
    <p:sldId id="284" r:id="rId12"/>
    <p:sldId id="285" r:id="rId13"/>
    <p:sldId id="292" r:id="rId14"/>
    <p:sldId id="287" r:id="rId15"/>
    <p:sldId id="288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C2279F-3092-4A3A-AE5B-7C9D5ECFE0A7}" v="184" dt="2024-03-19T14:57:53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van der Schriek" userId="01acfe812754a3be" providerId="LiveId" clId="{1ABFF78C-6BF6-4DF2-AA40-41987D5C84F2}"/>
    <pc:docChg chg="undo custSel addSld delSld modSld">
      <pc:chgData name="Ellie van der Schriek" userId="01acfe812754a3be" providerId="LiveId" clId="{1ABFF78C-6BF6-4DF2-AA40-41987D5C84F2}" dt="2023-03-20T11:14:51.175" v="183" actId="1076"/>
      <pc:docMkLst>
        <pc:docMk/>
      </pc:docMkLst>
      <pc:sldChg chg="addSp delSp modSp mod">
        <pc:chgData name="Ellie van der Schriek" userId="01acfe812754a3be" providerId="LiveId" clId="{1ABFF78C-6BF6-4DF2-AA40-41987D5C84F2}" dt="2023-03-17T09:21:21.787" v="54" actId="1076"/>
        <pc:sldMkLst>
          <pc:docMk/>
          <pc:sldMk cId="2147728622" sldId="256"/>
        </pc:sldMkLst>
        <pc:spChg chg="add del mod">
          <ac:chgData name="Ellie van der Schriek" userId="01acfe812754a3be" providerId="LiveId" clId="{1ABFF78C-6BF6-4DF2-AA40-41987D5C84F2}" dt="2023-03-17T09:18:26.338" v="30" actId="478"/>
          <ac:spMkLst>
            <pc:docMk/>
            <pc:sldMk cId="2147728622" sldId="256"/>
            <ac:spMk id="3" creationId="{4F049EE6-37C2-894F-A55D-32737B1B5E87}"/>
          </ac:spMkLst>
        </pc:spChg>
        <pc:spChg chg="mod ord">
          <ac:chgData name="Ellie van der Schriek" userId="01acfe812754a3be" providerId="LiveId" clId="{1ABFF78C-6BF6-4DF2-AA40-41987D5C84F2}" dt="2023-03-17T09:21:21.787" v="54" actId="1076"/>
          <ac:spMkLst>
            <pc:docMk/>
            <pc:sldMk cId="2147728622" sldId="256"/>
            <ac:spMk id="6" creationId="{00000000-0000-0000-0000-000000000000}"/>
          </ac:spMkLst>
        </pc:spChg>
        <pc:picChg chg="del">
          <ac:chgData name="Ellie van der Schriek" userId="01acfe812754a3be" providerId="LiveId" clId="{1ABFF78C-6BF6-4DF2-AA40-41987D5C84F2}" dt="2023-03-17T09:18:52.381" v="36" actId="478"/>
          <ac:picMkLst>
            <pc:docMk/>
            <pc:sldMk cId="2147728622" sldId="256"/>
            <ac:picMk id="4" creationId="{00000000-0000-0000-0000-000000000000}"/>
          </ac:picMkLst>
        </pc:picChg>
        <pc:picChg chg="add mod ord">
          <ac:chgData name="Ellie van der Schriek" userId="01acfe812754a3be" providerId="LiveId" clId="{1ABFF78C-6BF6-4DF2-AA40-41987D5C84F2}" dt="2023-03-17T09:20:53.462" v="52"/>
          <ac:picMkLst>
            <pc:docMk/>
            <pc:sldMk cId="2147728622" sldId="256"/>
            <ac:picMk id="5" creationId="{6B31C9B6-8119-44E6-DEB3-18825627CD67}"/>
          </ac:picMkLst>
        </pc:picChg>
        <pc:picChg chg="add del mod">
          <ac:chgData name="Ellie van der Schriek" userId="01acfe812754a3be" providerId="LiveId" clId="{1ABFF78C-6BF6-4DF2-AA40-41987D5C84F2}" dt="2023-03-17T09:18:49.303" v="35" actId="478"/>
          <ac:picMkLst>
            <pc:docMk/>
            <pc:sldMk cId="2147728622" sldId="256"/>
            <ac:picMk id="7" creationId="{AEA01827-FF31-2E70-34C2-CA8F99605BDE}"/>
          </ac:picMkLst>
        </pc:picChg>
        <pc:picChg chg="del">
          <ac:chgData name="Ellie van der Schriek" userId="01acfe812754a3be" providerId="LiveId" clId="{1ABFF78C-6BF6-4DF2-AA40-41987D5C84F2}" dt="2023-03-17T08:49:55.080" v="0" actId="478"/>
          <ac:picMkLst>
            <pc:docMk/>
            <pc:sldMk cId="2147728622" sldId="256"/>
            <ac:picMk id="8" creationId="{00000000-0000-0000-0000-000000000000}"/>
          </ac:picMkLst>
        </pc:picChg>
        <pc:picChg chg="add mod modCrop">
          <ac:chgData name="Ellie van der Schriek" userId="01acfe812754a3be" providerId="LiveId" clId="{1ABFF78C-6BF6-4DF2-AA40-41987D5C84F2}" dt="2023-03-17T09:21:06.917" v="53" actId="1076"/>
          <ac:picMkLst>
            <pc:docMk/>
            <pc:sldMk cId="2147728622" sldId="256"/>
            <ac:picMk id="10" creationId="{94272F83-7D6D-4FD2-3561-16654AC5A141}"/>
          </ac:picMkLst>
        </pc:picChg>
        <pc:picChg chg="del">
          <ac:chgData name="Ellie van der Schriek" userId="01acfe812754a3be" providerId="LiveId" clId="{1ABFF78C-6BF6-4DF2-AA40-41987D5C84F2}" dt="2023-03-17T09:18:53.522" v="37" actId="478"/>
          <ac:picMkLst>
            <pc:docMk/>
            <pc:sldMk cId="2147728622" sldId="256"/>
            <ac:picMk id="1026" creationId="{00000000-0000-0000-0000-000000000000}"/>
          </ac:picMkLst>
        </pc:picChg>
      </pc:sldChg>
      <pc:sldChg chg="addSp delSp modSp mod delAnim">
        <pc:chgData name="Ellie van der Schriek" userId="01acfe812754a3be" providerId="LiveId" clId="{1ABFF78C-6BF6-4DF2-AA40-41987D5C84F2}" dt="2023-03-17T09:30:37.035" v="102" actId="1076"/>
        <pc:sldMkLst>
          <pc:docMk/>
          <pc:sldMk cId="1246309630" sldId="261"/>
        </pc:sldMkLst>
        <pc:spChg chg="mod">
          <ac:chgData name="Ellie van der Schriek" userId="01acfe812754a3be" providerId="LiveId" clId="{1ABFF78C-6BF6-4DF2-AA40-41987D5C84F2}" dt="2023-03-17T09:29:01.345" v="88" actId="1076"/>
          <ac:spMkLst>
            <pc:docMk/>
            <pc:sldMk cId="1246309630" sldId="261"/>
            <ac:spMk id="2" creationId="{00000000-0000-0000-0000-000000000000}"/>
          </ac:spMkLst>
        </pc:spChg>
        <pc:spChg chg="add del mod">
          <ac:chgData name="Ellie van der Schriek" userId="01acfe812754a3be" providerId="LiveId" clId="{1ABFF78C-6BF6-4DF2-AA40-41987D5C84F2}" dt="2023-03-17T09:28:17.009" v="81" actId="478"/>
          <ac:spMkLst>
            <pc:docMk/>
            <pc:sldMk cId="1246309630" sldId="261"/>
            <ac:spMk id="4" creationId="{B45BF1E4-078F-2DCC-60AD-D1286BC559CA}"/>
          </ac:spMkLst>
        </pc:spChg>
        <pc:spChg chg="add mod">
          <ac:chgData name="Ellie van der Schriek" userId="01acfe812754a3be" providerId="LiveId" clId="{1ABFF78C-6BF6-4DF2-AA40-41987D5C84F2}" dt="2023-03-17T09:30:37.035" v="102" actId="1076"/>
          <ac:spMkLst>
            <pc:docMk/>
            <pc:sldMk cId="1246309630" sldId="261"/>
            <ac:spMk id="7" creationId="{2C594A03-A517-E08B-F5F7-5A7D6E44A35B}"/>
          </ac:spMkLst>
        </pc:spChg>
        <pc:picChg chg="mod modCrop">
          <ac:chgData name="Ellie van der Schriek" userId="01acfe812754a3be" providerId="LiveId" clId="{1ABFF78C-6BF6-4DF2-AA40-41987D5C84F2}" dt="2023-03-17T09:29:58.540" v="95" actId="1076"/>
          <ac:picMkLst>
            <pc:docMk/>
            <pc:sldMk cId="1246309630" sldId="261"/>
            <ac:picMk id="9" creationId="{00000000-0000-0000-0000-000000000000}"/>
          </ac:picMkLst>
        </pc:picChg>
        <pc:picChg chg="del">
          <ac:chgData name="Ellie van der Schriek" userId="01acfe812754a3be" providerId="LiveId" clId="{1ABFF78C-6BF6-4DF2-AA40-41987D5C84F2}" dt="2023-03-17T09:25:14.454" v="78" actId="478"/>
          <ac:picMkLst>
            <pc:docMk/>
            <pc:sldMk cId="1246309630" sldId="261"/>
            <ac:picMk id="10" creationId="{00000000-0000-0000-0000-000000000000}"/>
          </ac:picMkLst>
        </pc:picChg>
        <pc:inkChg chg="add del">
          <ac:chgData name="Ellie van der Schriek" userId="01acfe812754a3be" providerId="LiveId" clId="{1ABFF78C-6BF6-4DF2-AA40-41987D5C84F2}" dt="2023-03-17T09:29:32.921" v="91" actId="9405"/>
          <ac:inkMkLst>
            <pc:docMk/>
            <pc:sldMk cId="1246309630" sldId="261"/>
            <ac:inkMk id="5" creationId="{4643B449-9516-1779-9BBE-7CC9B75B2F42}"/>
          </ac:inkMkLst>
        </pc:inkChg>
        <pc:inkChg chg="add del">
          <ac:chgData name="Ellie van der Schriek" userId="01acfe812754a3be" providerId="LiveId" clId="{1ABFF78C-6BF6-4DF2-AA40-41987D5C84F2}" dt="2023-03-17T09:29:42.757" v="93" actId="9405"/>
          <ac:inkMkLst>
            <pc:docMk/>
            <pc:sldMk cId="1246309630" sldId="261"/>
            <ac:inkMk id="6" creationId="{3DF2EBEB-A07C-127C-E35E-8205D75010F0}"/>
          </ac:inkMkLst>
        </pc:inkChg>
      </pc:sldChg>
      <pc:sldChg chg="del">
        <pc:chgData name="Ellie van der Schriek" userId="01acfe812754a3be" providerId="LiveId" clId="{1ABFF78C-6BF6-4DF2-AA40-41987D5C84F2}" dt="2023-03-17T09:35:05.600" v="161" actId="47"/>
        <pc:sldMkLst>
          <pc:docMk/>
          <pc:sldMk cId="700092701" sldId="282"/>
        </pc:sldMkLst>
      </pc:sldChg>
      <pc:sldChg chg="del">
        <pc:chgData name="Ellie van der Schriek" userId="01acfe812754a3be" providerId="LiveId" clId="{1ABFF78C-6BF6-4DF2-AA40-41987D5C84F2}" dt="2023-03-17T09:35:10.790" v="164" actId="47"/>
        <pc:sldMkLst>
          <pc:docMk/>
          <pc:sldMk cId="1213724341" sldId="283"/>
        </pc:sldMkLst>
      </pc:sldChg>
      <pc:sldChg chg="add">
        <pc:chgData name="Ellie van der Schriek" userId="01acfe812754a3be" providerId="LiveId" clId="{1ABFF78C-6BF6-4DF2-AA40-41987D5C84F2}" dt="2023-03-17T09:33:44.153" v="129"/>
        <pc:sldMkLst>
          <pc:docMk/>
          <pc:sldMk cId="123550882" sldId="286"/>
        </pc:sldMkLst>
      </pc:sldChg>
      <pc:sldChg chg="addSp delSp modSp mod">
        <pc:chgData name="Ellie van der Schriek" userId="01acfe812754a3be" providerId="LiveId" clId="{1ABFF78C-6BF6-4DF2-AA40-41987D5C84F2}" dt="2023-03-17T08:52:58.111" v="20" actId="1582"/>
        <pc:sldMkLst>
          <pc:docMk/>
          <pc:sldMk cId="3492777210" sldId="288"/>
        </pc:sldMkLst>
        <pc:spChg chg="mod">
          <ac:chgData name="Ellie van der Schriek" userId="01acfe812754a3be" providerId="LiveId" clId="{1ABFF78C-6BF6-4DF2-AA40-41987D5C84F2}" dt="2023-03-17T08:52:25.716" v="18" actId="1076"/>
          <ac:spMkLst>
            <pc:docMk/>
            <pc:sldMk cId="3492777210" sldId="288"/>
            <ac:spMk id="2" creationId="{00000000-0000-0000-0000-000000000000}"/>
          </ac:spMkLst>
        </pc:spChg>
        <pc:spChg chg="add del mod">
          <ac:chgData name="Ellie van der Schriek" userId="01acfe812754a3be" providerId="LiveId" clId="{1ABFF78C-6BF6-4DF2-AA40-41987D5C84F2}" dt="2023-03-17T08:51:22.625" v="9"/>
          <ac:spMkLst>
            <pc:docMk/>
            <pc:sldMk cId="3492777210" sldId="288"/>
            <ac:spMk id="4" creationId="{3ADA67ED-79D8-13BD-478D-09F4FCC6CEF4}"/>
          </ac:spMkLst>
        </pc:spChg>
        <pc:spChg chg="add del mod">
          <ac:chgData name="Ellie van der Schriek" userId="01acfe812754a3be" providerId="LiveId" clId="{1ABFF78C-6BF6-4DF2-AA40-41987D5C84F2}" dt="2023-03-17T08:52:14.025" v="16" actId="478"/>
          <ac:spMkLst>
            <pc:docMk/>
            <pc:sldMk cId="3492777210" sldId="288"/>
            <ac:spMk id="6" creationId="{C2DD7C4F-81B7-726B-0C65-7533FAA36CFE}"/>
          </ac:spMkLst>
        </pc:spChg>
        <pc:picChg chg="add mod modCrop">
          <ac:chgData name="Ellie van der Schriek" userId="01acfe812754a3be" providerId="LiveId" clId="{1ABFF78C-6BF6-4DF2-AA40-41987D5C84F2}" dt="2023-03-17T08:52:58.111" v="20" actId="1582"/>
          <ac:picMkLst>
            <pc:docMk/>
            <pc:sldMk cId="3492777210" sldId="288"/>
            <ac:picMk id="8" creationId="{BFCF2223-C5C4-ADDB-A04A-72DAC708A592}"/>
          </ac:picMkLst>
        </pc:picChg>
        <pc:picChg chg="del">
          <ac:chgData name="Ellie van der Schriek" userId="01acfe812754a3be" providerId="LiveId" clId="{1ABFF78C-6BF6-4DF2-AA40-41987D5C84F2}" dt="2023-03-17T08:51:03.892" v="7" actId="478"/>
          <ac:picMkLst>
            <pc:docMk/>
            <pc:sldMk cId="3492777210" sldId="288"/>
            <ac:picMk id="12" creationId="{00000000-0000-0000-0000-000000000000}"/>
          </ac:picMkLst>
        </pc:picChg>
        <pc:picChg chg="del">
          <ac:chgData name="Ellie van der Schriek" userId="01acfe812754a3be" providerId="LiveId" clId="{1ABFF78C-6BF6-4DF2-AA40-41987D5C84F2}" dt="2023-03-17T08:51:04.696" v="8" actId="478"/>
          <ac:picMkLst>
            <pc:docMk/>
            <pc:sldMk cId="3492777210" sldId="288"/>
            <ac:picMk id="13" creationId="{00000000-0000-0000-0000-000000000000}"/>
          </ac:picMkLst>
        </pc:picChg>
      </pc:sldChg>
      <pc:sldChg chg="del">
        <pc:chgData name="Ellie van der Schriek" userId="01acfe812754a3be" providerId="LiveId" clId="{1ABFF78C-6BF6-4DF2-AA40-41987D5C84F2}" dt="2023-03-17T09:35:06.843" v="162" actId="47"/>
        <pc:sldMkLst>
          <pc:docMk/>
          <pc:sldMk cId="1976034922" sldId="289"/>
        </pc:sldMkLst>
      </pc:sldChg>
      <pc:sldChg chg="del">
        <pc:chgData name="Ellie van der Schriek" userId="01acfe812754a3be" providerId="LiveId" clId="{1ABFF78C-6BF6-4DF2-AA40-41987D5C84F2}" dt="2023-03-17T09:35:08.245" v="163" actId="47"/>
        <pc:sldMkLst>
          <pc:docMk/>
          <pc:sldMk cId="3755720207" sldId="290"/>
        </pc:sldMkLst>
      </pc:sldChg>
      <pc:sldChg chg="modSp add mod">
        <pc:chgData name="Ellie van der Schriek" userId="01acfe812754a3be" providerId="LiveId" clId="{1ABFF78C-6BF6-4DF2-AA40-41987D5C84F2}" dt="2023-03-17T09:23:07.245" v="58" actId="207"/>
        <pc:sldMkLst>
          <pc:docMk/>
          <pc:sldMk cId="2018286546" sldId="291"/>
        </pc:sldMkLst>
        <pc:spChg chg="mod">
          <ac:chgData name="Ellie van der Schriek" userId="01acfe812754a3be" providerId="LiveId" clId="{1ABFF78C-6BF6-4DF2-AA40-41987D5C84F2}" dt="2023-03-17T09:23:07.245" v="58" actId="207"/>
          <ac:spMkLst>
            <pc:docMk/>
            <pc:sldMk cId="2018286546" sldId="291"/>
            <ac:spMk id="6" creationId="{00000000-0000-0000-0000-000000000000}"/>
          </ac:spMkLst>
        </pc:spChg>
      </pc:sldChg>
      <pc:sldChg chg="add">
        <pc:chgData name="Ellie van der Schriek" userId="01acfe812754a3be" providerId="LiveId" clId="{1ABFF78C-6BF6-4DF2-AA40-41987D5C84F2}" dt="2023-03-17T09:36:44.977" v="166"/>
        <pc:sldMkLst>
          <pc:docMk/>
          <pc:sldMk cId="1111692424" sldId="292"/>
        </pc:sldMkLst>
      </pc:sldChg>
      <pc:sldChg chg="add">
        <pc:chgData name="Ellie van der Schriek" userId="01acfe812754a3be" providerId="LiveId" clId="{1ABFF78C-6BF6-4DF2-AA40-41987D5C84F2}" dt="2023-03-17T09:23:28.345" v="59"/>
        <pc:sldMkLst>
          <pc:docMk/>
          <pc:sldMk cId="667835541" sldId="295"/>
        </pc:sldMkLst>
      </pc:sldChg>
      <pc:sldChg chg="add">
        <pc:chgData name="Ellie van der Schriek" userId="01acfe812754a3be" providerId="LiveId" clId="{1ABFF78C-6BF6-4DF2-AA40-41987D5C84F2}" dt="2023-03-17T09:24:29.250" v="62"/>
        <pc:sldMkLst>
          <pc:docMk/>
          <pc:sldMk cId="2704007531" sldId="296"/>
        </pc:sldMkLst>
      </pc:sldChg>
      <pc:sldChg chg="delSp add">
        <pc:chgData name="Ellie van der Schriek" userId="01acfe812754a3be" providerId="LiveId" clId="{1ABFF78C-6BF6-4DF2-AA40-41987D5C84F2}" dt="2023-03-17T09:24:15.608" v="61"/>
        <pc:sldMkLst>
          <pc:docMk/>
          <pc:sldMk cId="217774493" sldId="297"/>
        </pc:sldMkLst>
        <pc:picChg chg="del">
          <ac:chgData name="Ellie van der Schriek" userId="01acfe812754a3be" providerId="LiveId" clId="{1ABFF78C-6BF6-4DF2-AA40-41987D5C84F2}" dt="2023-03-17T09:24:15.608" v="61"/>
          <ac:picMkLst>
            <pc:docMk/>
            <pc:sldMk cId="217774493" sldId="297"/>
            <ac:picMk id="2" creationId="{F871CF48-8FCB-0D35-C368-527B03489D9F}"/>
          </ac:picMkLst>
        </pc:picChg>
      </pc:sldChg>
      <pc:sldChg chg="modSp add mod">
        <pc:chgData name="Ellie van der Schriek" userId="01acfe812754a3be" providerId="LiveId" clId="{1ABFF78C-6BF6-4DF2-AA40-41987D5C84F2}" dt="2023-03-17T09:33:24.801" v="128" actId="20577"/>
        <pc:sldMkLst>
          <pc:docMk/>
          <pc:sldMk cId="555977541" sldId="298"/>
        </pc:sldMkLst>
        <pc:spChg chg="mod">
          <ac:chgData name="Ellie van der Schriek" userId="01acfe812754a3be" providerId="LiveId" clId="{1ABFF78C-6BF6-4DF2-AA40-41987D5C84F2}" dt="2023-03-17T09:33:24.801" v="128" actId="20577"/>
          <ac:spMkLst>
            <pc:docMk/>
            <pc:sldMk cId="555977541" sldId="298"/>
            <ac:spMk id="2" creationId="{00000000-0000-0000-0000-000000000000}"/>
          </ac:spMkLst>
        </pc:spChg>
      </pc:sldChg>
      <pc:sldChg chg="modSp add mod">
        <pc:chgData name="Ellie van der Schriek" userId="01acfe812754a3be" providerId="LiveId" clId="{1ABFF78C-6BF6-4DF2-AA40-41987D5C84F2}" dt="2023-03-17T09:34:53.059" v="160" actId="255"/>
        <pc:sldMkLst>
          <pc:docMk/>
          <pc:sldMk cId="962084077" sldId="299"/>
        </pc:sldMkLst>
        <pc:spChg chg="mod">
          <ac:chgData name="Ellie van der Schriek" userId="01acfe812754a3be" providerId="LiveId" clId="{1ABFF78C-6BF6-4DF2-AA40-41987D5C84F2}" dt="2023-03-17T09:34:53.059" v="160" actId="255"/>
          <ac:spMkLst>
            <pc:docMk/>
            <pc:sldMk cId="962084077" sldId="299"/>
            <ac:spMk id="2" creationId="{00000000-0000-0000-0000-000000000000}"/>
          </ac:spMkLst>
        </pc:spChg>
      </pc:sldChg>
      <pc:sldChg chg="addSp delSp modSp add mod">
        <pc:chgData name="Ellie van der Schriek" userId="01acfe812754a3be" providerId="LiveId" clId="{1ABFF78C-6BF6-4DF2-AA40-41987D5C84F2}" dt="2023-03-20T11:14:51.175" v="183" actId="1076"/>
        <pc:sldMkLst>
          <pc:docMk/>
          <pc:sldMk cId="2080752649" sldId="326"/>
        </pc:sldMkLst>
        <pc:spChg chg="mod">
          <ac:chgData name="Ellie van der Schriek" userId="01acfe812754a3be" providerId="LiveId" clId="{1ABFF78C-6BF6-4DF2-AA40-41987D5C84F2}" dt="2023-03-20T11:14:36.297" v="179" actId="14100"/>
          <ac:spMkLst>
            <pc:docMk/>
            <pc:sldMk cId="2080752649" sldId="326"/>
            <ac:spMk id="8" creationId="{E70DBCDB-9677-4141-9B4D-E76CE0C62F70}"/>
          </ac:spMkLst>
        </pc:spChg>
        <pc:picChg chg="add del mod modCrop">
          <ac:chgData name="Ellie van der Schriek" userId="01acfe812754a3be" providerId="LiveId" clId="{1ABFF78C-6BF6-4DF2-AA40-41987D5C84F2}" dt="2023-03-20T11:14:51.175" v="183" actId="1076"/>
          <ac:picMkLst>
            <pc:docMk/>
            <pc:sldMk cId="2080752649" sldId="326"/>
            <ac:picMk id="5" creationId="{91C1E6EB-8213-43D0-BC4C-B4EF7BA5FD0A}"/>
          </ac:picMkLst>
        </pc:picChg>
        <pc:picChg chg="mod">
          <ac:chgData name="Ellie van der Schriek" userId="01acfe812754a3be" providerId="LiveId" clId="{1ABFF78C-6BF6-4DF2-AA40-41987D5C84F2}" dt="2023-03-20T11:14:45.806" v="182" actId="1076"/>
          <ac:picMkLst>
            <pc:docMk/>
            <pc:sldMk cId="2080752649" sldId="326"/>
            <ac:picMk id="7" creationId="{4FB11DBF-199C-4781-8C1C-917945723438}"/>
          </ac:picMkLst>
        </pc:picChg>
      </pc:sldChg>
    </pc:docChg>
  </pc:docChgLst>
  <pc:docChgLst>
    <pc:chgData name="Ellie van der Schriek" userId="01acfe812754a3be" providerId="LiveId" clId="{ACC2279F-3092-4A3A-AE5B-7C9D5ECFE0A7}"/>
    <pc:docChg chg="custSel addSld delSld modSld sldOrd">
      <pc:chgData name="Ellie van der Schriek" userId="01acfe812754a3be" providerId="LiveId" clId="{ACC2279F-3092-4A3A-AE5B-7C9D5ECFE0A7}" dt="2024-03-19T14:50:06.458" v="315" actId="1076"/>
      <pc:docMkLst>
        <pc:docMk/>
      </pc:docMkLst>
      <pc:sldChg chg="modSp mod">
        <pc:chgData name="Ellie van der Schriek" userId="01acfe812754a3be" providerId="LiveId" clId="{ACC2279F-3092-4A3A-AE5B-7C9D5ECFE0A7}" dt="2024-03-13T09:23:50.767" v="3" actId="20577"/>
        <pc:sldMkLst>
          <pc:docMk/>
          <pc:sldMk cId="2147728622" sldId="256"/>
        </pc:sldMkLst>
        <pc:spChg chg="mod">
          <ac:chgData name="Ellie van der Schriek" userId="01acfe812754a3be" providerId="LiveId" clId="{ACC2279F-3092-4A3A-AE5B-7C9D5ECFE0A7}" dt="2024-03-13T09:23:50.767" v="3" actId="20577"/>
          <ac:spMkLst>
            <pc:docMk/>
            <pc:sldMk cId="2147728622" sldId="256"/>
            <ac:spMk id="6" creationId="{00000000-0000-0000-0000-000000000000}"/>
          </ac:spMkLst>
        </pc:spChg>
      </pc:sldChg>
      <pc:sldChg chg="modSp mod ord">
        <pc:chgData name="Ellie van der Schriek" userId="01acfe812754a3be" providerId="LiveId" clId="{ACC2279F-3092-4A3A-AE5B-7C9D5ECFE0A7}" dt="2024-03-19T14:48:46.333" v="305" actId="6549"/>
        <pc:sldMkLst>
          <pc:docMk/>
          <pc:sldMk cId="123550882" sldId="286"/>
        </pc:sldMkLst>
        <pc:spChg chg="mod">
          <ac:chgData name="Ellie van der Schriek" userId="01acfe812754a3be" providerId="LiveId" clId="{ACC2279F-3092-4A3A-AE5B-7C9D5ECFE0A7}" dt="2024-03-19T14:48:46.333" v="305" actId="6549"/>
          <ac:spMkLst>
            <pc:docMk/>
            <pc:sldMk cId="123550882" sldId="286"/>
            <ac:spMk id="2" creationId="{00000000-0000-0000-0000-000000000000}"/>
          </ac:spMkLst>
        </pc:spChg>
        <pc:picChg chg="mod modCrop">
          <ac:chgData name="Ellie van der Schriek" userId="01acfe812754a3be" providerId="LiveId" clId="{ACC2279F-3092-4A3A-AE5B-7C9D5ECFE0A7}" dt="2024-03-19T14:48:40.165" v="303" actId="1076"/>
          <ac:picMkLst>
            <pc:docMk/>
            <pc:sldMk cId="123550882" sldId="286"/>
            <ac:picMk id="6" creationId="{00000000-0000-0000-0000-000000000000}"/>
          </ac:picMkLst>
        </pc:picChg>
      </pc:sldChg>
      <pc:sldChg chg="modSp mod">
        <pc:chgData name="Ellie van der Schriek" userId="01acfe812754a3be" providerId="LiveId" clId="{ACC2279F-3092-4A3A-AE5B-7C9D5ECFE0A7}" dt="2024-03-13T09:23:56.031" v="5" actId="20577"/>
        <pc:sldMkLst>
          <pc:docMk/>
          <pc:sldMk cId="2018286546" sldId="291"/>
        </pc:sldMkLst>
        <pc:spChg chg="mod">
          <ac:chgData name="Ellie van der Schriek" userId="01acfe812754a3be" providerId="LiveId" clId="{ACC2279F-3092-4A3A-AE5B-7C9D5ECFE0A7}" dt="2024-03-13T09:23:56.031" v="5" actId="20577"/>
          <ac:spMkLst>
            <pc:docMk/>
            <pc:sldMk cId="2018286546" sldId="291"/>
            <ac:spMk id="6" creationId="{00000000-0000-0000-0000-000000000000}"/>
          </ac:spMkLst>
        </pc:spChg>
      </pc:sldChg>
      <pc:sldChg chg="modSp mod modAnim">
        <pc:chgData name="Ellie van der Schriek" userId="01acfe812754a3be" providerId="LiveId" clId="{ACC2279F-3092-4A3A-AE5B-7C9D5ECFE0A7}" dt="2024-03-13T09:30:54.937" v="200" actId="14100"/>
        <pc:sldMkLst>
          <pc:docMk/>
          <pc:sldMk cId="1111692424" sldId="292"/>
        </pc:sldMkLst>
        <pc:spChg chg="mod">
          <ac:chgData name="Ellie van der Schriek" userId="01acfe812754a3be" providerId="LiveId" clId="{ACC2279F-3092-4A3A-AE5B-7C9D5ECFE0A7}" dt="2024-03-13T09:30:54.937" v="200" actId="14100"/>
          <ac:spMkLst>
            <pc:docMk/>
            <pc:sldMk cId="1111692424" sldId="292"/>
            <ac:spMk id="5" creationId="{00000000-0000-0000-0000-000000000000}"/>
          </ac:spMkLst>
        </pc:spChg>
      </pc:sldChg>
      <pc:sldChg chg="modSp mod">
        <pc:chgData name="Ellie van der Schriek" userId="01acfe812754a3be" providerId="LiveId" clId="{ACC2279F-3092-4A3A-AE5B-7C9D5ECFE0A7}" dt="2024-03-19T14:49:31.815" v="310" actId="1076"/>
        <pc:sldMkLst>
          <pc:docMk/>
          <pc:sldMk cId="555977541" sldId="298"/>
        </pc:sldMkLst>
        <pc:spChg chg="mod">
          <ac:chgData name="Ellie van der Schriek" userId="01acfe812754a3be" providerId="LiveId" clId="{ACC2279F-3092-4A3A-AE5B-7C9D5ECFE0A7}" dt="2024-03-19T14:40:14.658" v="250" actId="20577"/>
          <ac:spMkLst>
            <pc:docMk/>
            <pc:sldMk cId="555977541" sldId="298"/>
            <ac:spMk id="2" creationId="{00000000-0000-0000-0000-000000000000}"/>
          </ac:spMkLst>
        </pc:spChg>
        <pc:picChg chg="mod">
          <ac:chgData name="Ellie van der Schriek" userId="01acfe812754a3be" providerId="LiveId" clId="{ACC2279F-3092-4A3A-AE5B-7C9D5ECFE0A7}" dt="2024-03-19T14:49:31.815" v="310" actId="1076"/>
          <ac:picMkLst>
            <pc:docMk/>
            <pc:sldMk cId="555977541" sldId="298"/>
            <ac:picMk id="5" creationId="{00000000-0000-0000-0000-000000000000}"/>
          </ac:picMkLst>
        </pc:picChg>
      </pc:sldChg>
      <pc:sldChg chg="modSp mod">
        <pc:chgData name="Ellie van der Schriek" userId="01acfe812754a3be" providerId="LiveId" clId="{ACC2279F-3092-4A3A-AE5B-7C9D5ECFE0A7}" dt="2024-03-19T14:50:06.458" v="315" actId="1076"/>
        <pc:sldMkLst>
          <pc:docMk/>
          <pc:sldMk cId="962084077" sldId="299"/>
        </pc:sldMkLst>
        <pc:spChg chg="mod">
          <ac:chgData name="Ellie van der Schriek" userId="01acfe812754a3be" providerId="LiveId" clId="{ACC2279F-3092-4A3A-AE5B-7C9D5ECFE0A7}" dt="2024-03-19T14:41:23.277" v="297" actId="20577"/>
          <ac:spMkLst>
            <pc:docMk/>
            <pc:sldMk cId="962084077" sldId="299"/>
            <ac:spMk id="2" creationId="{00000000-0000-0000-0000-000000000000}"/>
          </ac:spMkLst>
        </pc:spChg>
        <pc:picChg chg="mod modCrop">
          <ac:chgData name="Ellie van der Schriek" userId="01acfe812754a3be" providerId="LiveId" clId="{ACC2279F-3092-4A3A-AE5B-7C9D5ECFE0A7}" dt="2024-03-19T14:50:06.458" v="315" actId="1076"/>
          <ac:picMkLst>
            <pc:docMk/>
            <pc:sldMk cId="962084077" sldId="299"/>
            <ac:picMk id="6146" creationId="{00000000-0000-0000-0000-000000000000}"/>
          </ac:picMkLst>
        </pc:picChg>
      </pc:sldChg>
      <pc:sldChg chg="modSp mod">
        <pc:chgData name="Ellie van der Schriek" userId="01acfe812754a3be" providerId="LiveId" clId="{ACC2279F-3092-4A3A-AE5B-7C9D5ECFE0A7}" dt="2024-03-13T09:25:40.683" v="12" actId="14826"/>
        <pc:sldMkLst>
          <pc:docMk/>
          <pc:sldMk cId="2080752649" sldId="326"/>
        </pc:sldMkLst>
        <pc:picChg chg="mod">
          <ac:chgData name="Ellie van der Schriek" userId="01acfe812754a3be" providerId="LiveId" clId="{ACC2279F-3092-4A3A-AE5B-7C9D5ECFE0A7}" dt="2024-03-13T09:25:27.822" v="10" actId="14826"/>
          <ac:picMkLst>
            <pc:docMk/>
            <pc:sldMk cId="2080752649" sldId="326"/>
            <ac:picMk id="5" creationId="{91C1E6EB-8213-43D0-BC4C-B4EF7BA5FD0A}"/>
          </ac:picMkLst>
        </pc:picChg>
        <pc:picChg chg="mod">
          <ac:chgData name="Ellie van der Schriek" userId="01acfe812754a3be" providerId="LiveId" clId="{ACC2279F-3092-4A3A-AE5B-7C9D5ECFE0A7}" dt="2024-03-13T09:25:40.683" v="12" actId="14826"/>
          <ac:picMkLst>
            <pc:docMk/>
            <pc:sldMk cId="2080752649" sldId="326"/>
            <ac:picMk id="7" creationId="{4FB11DBF-199C-4781-8C1C-917945723438}"/>
          </ac:picMkLst>
        </pc:picChg>
      </pc:sldChg>
      <pc:sldChg chg="add del">
        <pc:chgData name="Ellie van der Schriek" userId="01acfe812754a3be" providerId="LiveId" clId="{ACC2279F-3092-4A3A-AE5B-7C9D5ECFE0A7}" dt="2024-03-13T09:22:10.905" v="1" actId="2696"/>
        <pc:sldMkLst>
          <pc:docMk/>
          <pc:sldMk cId="2362208965" sldId="327"/>
        </pc:sldMkLst>
      </pc:sldChg>
      <pc:sldChg chg="delSp modSp add del mod setBg">
        <pc:chgData name="Ellie van der Schriek" userId="01acfe812754a3be" providerId="LiveId" clId="{ACC2279F-3092-4A3A-AE5B-7C9D5ECFE0A7}" dt="2024-03-13T09:25:44.089" v="13" actId="47"/>
        <pc:sldMkLst>
          <pc:docMk/>
          <pc:sldMk cId="3913031671" sldId="327"/>
        </pc:sldMkLst>
        <pc:spChg chg="mod">
          <ac:chgData name="Ellie van der Schriek" userId="01acfe812754a3be" providerId="LiveId" clId="{ACC2279F-3092-4A3A-AE5B-7C9D5ECFE0A7}" dt="2024-03-13T09:25:02.704" v="7" actId="27636"/>
          <ac:spMkLst>
            <pc:docMk/>
            <pc:sldMk cId="3913031671" sldId="327"/>
            <ac:spMk id="8" creationId="{E70DBCDB-9677-4141-9B4D-E76CE0C62F70}"/>
          </ac:spMkLst>
        </pc:spChg>
        <pc:picChg chg="del mod">
          <ac:chgData name="Ellie van der Schriek" userId="01acfe812754a3be" providerId="LiveId" clId="{ACC2279F-3092-4A3A-AE5B-7C9D5ECFE0A7}" dt="2024-03-13T09:25:22.648" v="9" actId="21"/>
          <ac:picMkLst>
            <pc:docMk/>
            <pc:sldMk cId="3913031671" sldId="327"/>
            <ac:picMk id="5" creationId="{91C1E6EB-8213-43D0-BC4C-B4EF7BA5FD0A}"/>
          </ac:picMkLst>
        </pc:picChg>
        <pc:picChg chg="del">
          <ac:chgData name="Ellie van der Schriek" userId="01acfe812754a3be" providerId="LiveId" clId="{ACC2279F-3092-4A3A-AE5B-7C9D5ECFE0A7}" dt="2024-03-13T09:25:34.836" v="11" actId="21"/>
          <ac:picMkLst>
            <pc:docMk/>
            <pc:sldMk cId="3913031671" sldId="327"/>
            <ac:picMk id="7" creationId="{4FB11DBF-199C-4781-8C1C-917945723438}"/>
          </ac:picMkLst>
        </pc:picChg>
      </pc:sldChg>
      <pc:sldChg chg="add del replId">
        <pc:chgData name="Ellie van der Schriek" userId="01acfe812754a3be" providerId="LiveId" clId="{ACC2279F-3092-4A3A-AE5B-7C9D5ECFE0A7}" dt="2024-03-13T09:22:10.905" v="1" actId="2696"/>
        <pc:sldMkLst>
          <pc:docMk/>
          <pc:sldMk cId="3852409372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bij de keuze van groentegewassen: 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zijn herkenbaar voor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groentesoorten: blad-, vrucht-, kool - wortel-, en peulgroente. Deze zet je door elkaar en wissel je af.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gewassen ondersteunen een verwonderende en onderzoekende houding bij de leerlingen.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aanwezig die opvallend zijn (geur, kleur, vorm en smaak).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de wijze van planten: poten, planten en zaaien.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45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Criteria voor de keuze van kruiden, eetbare bloemen: 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met duidelijke voortplantingsdelen.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variatie in bloemvormen en bloeiwijzen van de gewassen.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zaden vormen.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gewassen die insecten aantrekken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zijn kruiden met verschillende eigenschappen.</a:t>
            </a:r>
          </a:p>
          <a:p>
            <a:pPr marL="342900" lvl="0" indent="-342900">
              <a:lnSpc>
                <a:spcPct val="115000"/>
              </a:lnSpc>
              <a:buFont typeface="Calibri" panose="020F0502020204030204" pitchFamily="34" charset="0"/>
              <a:buChar char="-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4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fruitgewassen in de moestuin te planten krijg je variatie in de levenscyclus van de gewassen in de moestuin: eenjarige, tweejarige en meerjarige planten.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54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82C35-8CFF-4D31-8D1E-50575E740FD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29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B31C9B6-8119-44E6-DEB3-18825627C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0" t="1982" r="7567" b="3365"/>
          <a:stretch/>
        </p:blipFill>
        <p:spPr bwMode="auto">
          <a:xfrm>
            <a:off x="457200" y="476672"/>
            <a:ext cx="3594211" cy="5760681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nl-NL" sz="6000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SCHOOLTUINEN 2024</a:t>
            </a:r>
          </a:p>
        </p:txBody>
      </p:sp>
      <p:pic>
        <p:nvPicPr>
          <p:cNvPr id="10" name="Afbeelding 9" descr="Afbeelding met hek, buitenshuis&#10;&#10;Automatisch gegenereerde beschrijving">
            <a:extLst>
              <a:ext uri="{FF2B5EF4-FFF2-40B4-BE49-F238E27FC236}">
                <a16:creationId xmlns:a16="http://schemas.microsoft.com/office/drawing/2014/main" id="{94272F83-7D6D-4FD2-3561-16654AC5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2060848"/>
            <a:ext cx="4834880" cy="30243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FB11DBF-199C-4781-8C1C-917945723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528" y="184448"/>
            <a:ext cx="3796635" cy="666936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E70DBCDB-9677-4141-9B4D-E76CE0C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6" y="404664"/>
            <a:ext cx="4374173" cy="1695782"/>
          </a:xfrm>
        </p:spPr>
        <p:txBody>
          <a:bodyPr>
            <a:normAutofit fontScale="90000"/>
          </a:bodyPr>
          <a:lstStyle/>
          <a:p>
            <a:r>
              <a:rPr lang="nl-NL" dirty="0"/>
              <a:t>Inrichting schooltuin en tuinplattegrond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C1E6EB-8213-43D0-BC4C-B4EF7BA5FD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24" y="2420888"/>
            <a:ext cx="4506245" cy="42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35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Verwachtingen van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dirty="0"/>
              <a:t>Wat lijkt je leuk?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en</a:t>
            </a:r>
          </a:p>
          <a:p>
            <a:pPr algn="ctr"/>
            <a:endParaRPr lang="nl-NL" sz="1400" dirty="0"/>
          </a:p>
          <a:p>
            <a:pPr marL="0" indent="0" algn="ctr">
              <a:buNone/>
            </a:pPr>
            <a:r>
              <a:rPr lang="nl-NL" sz="4000" dirty="0"/>
              <a:t>Wat lijkt je minder leuk?</a:t>
            </a:r>
          </a:p>
        </p:txBody>
      </p:sp>
    </p:spTree>
    <p:extLst>
      <p:ext uri="{BB962C8B-B14F-4D97-AF65-F5344CB8AC3E}">
        <p14:creationId xmlns:p14="http://schemas.microsoft.com/office/powerpoint/2010/main" val="83198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err="1">
                <a:solidFill>
                  <a:schemeClr val="accent3">
                    <a:lumMod val="75000"/>
                  </a:schemeClr>
                </a:solidFill>
              </a:rPr>
              <a:t>TIPs</a:t>
            </a:r>
            <a:endParaRPr lang="nl-NL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845024"/>
          </a:xfrm>
        </p:spPr>
        <p:txBody>
          <a:bodyPr>
            <a:normAutofit/>
          </a:bodyPr>
          <a:lstStyle/>
          <a:p>
            <a:r>
              <a:rPr lang="nl-NL" sz="4000" dirty="0"/>
              <a:t>Schoenen of laarzen</a:t>
            </a:r>
          </a:p>
          <a:p>
            <a:r>
              <a:rPr lang="nl-NL" sz="4000" dirty="0"/>
              <a:t>Werkkleding</a:t>
            </a:r>
          </a:p>
          <a:p>
            <a:r>
              <a:rPr lang="nl-NL" sz="4000" dirty="0"/>
              <a:t>Tuinhandschoenen van huis</a:t>
            </a:r>
          </a:p>
          <a:p>
            <a:r>
              <a:rPr lang="nl-NL" sz="4000" dirty="0"/>
              <a:t>Oogst: plastic tas mee</a:t>
            </a:r>
          </a:p>
        </p:txBody>
      </p:sp>
    </p:spTree>
    <p:extLst>
      <p:ext uri="{BB962C8B-B14F-4D97-AF65-F5344CB8AC3E}">
        <p14:creationId xmlns:p14="http://schemas.microsoft.com/office/powerpoint/2010/main" val="35028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Regels op de tuin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43608" y="1916832"/>
            <a:ext cx="7128792" cy="3845024"/>
          </a:xfrm>
        </p:spPr>
        <p:txBody>
          <a:bodyPr>
            <a:normAutofit fontScale="92500" lnSpcReduction="10000"/>
          </a:bodyPr>
          <a:lstStyle/>
          <a:p>
            <a:r>
              <a:rPr lang="nl-NL" sz="4000" dirty="0"/>
              <a:t>Goed luisteren tijdens de uitleg</a:t>
            </a:r>
          </a:p>
          <a:p>
            <a:r>
              <a:rPr lang="nl-NL" sz="4000" dirty="0"/>
              <a:t>Veilig werken met gereedschap</a:t>
            </a:r>
          </a:p>
          <a:p>
            <a:r>
              <a:rPr lang="nl-NL" sz="4000" dirty="0"/>
              <a:t>Elkaar helpen en samenwerken: overleggen en afkijken mag</a:t>
            </a:r>
          </a:p>
          <a:p>
            <a:r>
              <a:rPr lang="nl-NL" sz="4000" dirty="0"/>
              <a:t>Rustig lopen en praten</a:t>
            </a:r>
          </a:p>
          <a:p>
            <a:r>
              <a:rPr lang="nl-NL" sz="4000" dirty="0"/>
              <a:t>Opruimen aan het eind van de les</a:t>
            </a:r>
          </a:p>
        </p:txBody>
      </p:sp>
    </p:spTree>
    <p:extLst>
      <p:ext uri="{BB962C8B-B14F-4D97-AF65-F5344CB8AC3E}">
        <p14:creationId xmlns:p14="http://schemas.microsoft.com/office/powerpoint/2010/main" val="11116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Je eigen naambordje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32" y="1052736"/>
            <a:ext cx="4038600" cy="3086694"/>
          </a:xfrm>
          <a:ln>
            <a:solidFill>
              <a:schemeClr val="tx1"/>
            </a:solidFill>
          </a:ln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62" y="1052736"/>
            <a:ext cx="3816424" cy="5534674"/>
          </a:xfrm>
          <a:ln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59" y="3858588"/>
            <a:ext cx="4248472" cy="2849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221088"/>
            <a:ext cx="4421102" cy="2486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992" y="1484784"/>
            <a:ext cx="2880000" cy="3866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3">
                    <a:lumMod val="75000"/>
                  </a:schemeClr>
                </a:solidFill>
              </a:rPr>
              <a:t>Schoolbord</a:t>
            </a:r>
          </a:p>
        </p:txBody>
      </p:sp>
      <p:pic>
        <p:nvPicPr>
          <p:cNvPr id="8" name="Tijdelijke aanduiding voor inhoud 7" descr="Afbeelding met grond, buitenshuis, gras, teken&#10;&#10;Automatisch gegenereerde beschrijving">
            <a:extLst>
              <a:ext uri="{FF2B5EF4-FFF2-40B4-BE49-F238E27FC236}">
                <a16:creationId xmlns:a16="http://schemas.microsoft.com/office/drawing/2014/main" id="{BFCF2223-C5C4-ADDB-A04A-72DAC708A5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25" y="1515703"/>
            <a:ext cx="7965838" cy="382659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77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SCHOOLTUINEN 2024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0553E-09BF-47FE-8D96-A0D251335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schooltuinbegeleider</a:t>
            </a:r>
          </a:p>
          <a:p>
            <a:pPr lvl="1"/>
            <a:r>
              <a:rPr lang="nl-NL" dirty="0"/>
              <a:t>Wie ben ik?</a:t>
            </a:r>
          </a:p>
          <a:p>
            <a:pPr lvl="1"/>
            <a:r>
              <a:rPr lang="nl-NL" dirty="0"/>
              <a:t>Wat doe ik?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Wat is een schooltuin of moestuin?</a:t>
            </a:r>
          </a:p>
          <a:p>
            <a:endParaRPr lang="nl-NL" dirty="0"/>
          </a:p>
          <a:p>
            <a:r>
              <a:rPr lang="nl-NL" dirty="0"/>
              <a:t>Wat groeit er in een moestuin?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2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6813664C-8C16-4F69-A07A-A0C784F46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857258"/>
            <a:ext cx="3002264" cy="2541662"/>
          </a:xfrm>
          <a:prstGeom prst="rect">
            <a:avLst/>
          </a:prstGeom>
        </p:spPr>
      </p:pic>
      <p:pic>
        <p:nvPicPr>
          <p:cNvPr id="33" name="Afbeelding 32" descr="Afbeelding met buiten, groen, plant, blad&#10;&#10;Automatisch gegenereerde beschrijving">
            <a:extLst>
              <a:ext uri="{FF2B5EF4-FFF2-40B4-BE49-F238E27FC236}">
                <a16:creationId xmlns:a16="http://schemas.microsoft.com/office/drawing/2014/main" id="{5C49E6CE-83CE-46EA-A193-674D940D2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860" y="857257"/>
            <a:ext cx="3010535" cy="2537453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427FB00-E5C6-4F49-AE90-3F4180AE6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1" y="857257"/>
            <a:ext cx="3002279" cy="253745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1DA30D9-48A0-4F7B-B5F1-081544DB7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"/>
          <a:stretch/>
        </p:blipFill>
        <p:spPr>
          <a:xfrm rot="5400000">
            <a:off x="230305" y="3228772"/>
            <a:ext cx="2541670" cy="3002279"/>
          </a:xfrm>
          <a:prstGeom prst="rect">
            <a:avLst/>
          </a:prstGeom>
        </p:spPr>
      </p:pic>
      <p:pic>
        <p:nvPicPr>
          <p:cNvPr id="31" name="Afbeelding 30" descr="Afbeelding met plant, groente, snijbiet, rabarber&#10;&#10;Automatisch gegenereerde beschrijving">
            <a:extLst>
              <a:ext uri="{FF2B5EF4-FFF2-40B4-BE49-F238E27FC236}">
                <a16:creationId xmlns:a16="http://schemas.microsoft.com/office/drawing/2014/main" id="{746AA9C9-256D-4491-B219-1FA108CB2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"/>
          <a:stretch/>
        </p:blipFill>
        <p:spPr>
          <a:xfrm>
            <a:off x="3070860" y="3459077"/>
            <a:ext cx="3010535" cy="253746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C00C595-51D6-406A-8B7D-0CA63C6F76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974" y="3459076"/>
            <a:ext cx="2991740" cy="25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lant, tafel, eettafel&#10;&#10;Automatisch gegenereerde beschrijving">
            <a:extLst>
              <a:ext uri="{FF2B5EF4-FFF2-40B4-BE49-F238E27FC236}">
                <a16:creationId xmlns:a16="http://schemas.microsoft.com/office/drawing/2014/main" id="{7AA84D33-313E-4D9E-AB35-10F0FAF66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3" name="Afbeelding 2" descr="Afbeelding met buiten, baksteen, plant, groente&#10;&#10;Automatisch gegenereerde beschrijving">
            <a:extLst>
              <a:ext uri="{FF2B5EF4-FFF2-40B4-BE49-F238E27FC236}">
                <a16:creationId xmlns:a16="http://schemas.microsoft.com/office/drawing/2014/main" id="{FE191BA2-9C90-49B7-B71E-7B0784041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 descr="Afbeelding met plant, buiten, bloem, zonnebloem&#10;&#10;Automatisch gegenereerde beschrijving">
            <a:extLst>
              <a:ext uri="{FF2B5EF4-FFF2-40B4-BE49-F238E27FC236}">
                <a16:creationId xmlns:a16="http://schemas.microsoft.com/office/drawing/2014/main" id="{455FDB9A-F88C-42BA-939C-7B3E71F1E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lant, groen, blad&#10;&#10;Automatisch gegenereerde beschrijving">
            <a:extLst>
              <a:ext uri="{FF2B5EF4-FFF2-40B4-BE49-F238E27FC236}">
                <a16:creationId xmlns:a16="http://schemas.microsoft.com/office/drawing/2014/main" id="{E112D636-427D-4559-9ED1-3FBB6E898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0" y="1744755"/>
            <a:ext cx="3034599" cy="42806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A76752-69E6-4385-BAD0-BEBA6BE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"/>
          <a:stretch/>
        </p:blipFill>
        <p:spPr>
          <a:xfrm rot="5400000">
            <a:off x="2441771" y="1486700"/>
            <a:ext cx="4280653" cy="30217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91CE5B-EDEB-4871-890F-32919E5B1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8929" y="2380335"/>
            <a:ext cx="4280653" cy="3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0875"/>
            <a:ext cx="8229600" cy="114300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accent3">
                    <a:lumMod val="75000"/>
                  </a:schemeClr>
                </a:solidFill>
              </a:rPr>
              <a:t>Waar is de schooltuin in Hoogkarspel?</a:t>
            </a: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644" y="1124744"/>
            <a:ext cx="6408712" cy="5100811"/>
          </a:xfr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C594A03-A517-E08B-F5F7-5A7D6E44A35B}"/>
              </a:ext>
            </a:extLst>
          </p:cNvPr>
          <p:cNvSpPr/>
          <p:nvPr/>
        </p:nvSpPr>
        <p:spPr>
          <a:xfrm rot="20900877">
            <a:off x="4356983" y="3414208"/>
            <a:ext cx="2088232" cy="9361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3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0" y="1124744"/>
            <a:ext cx="9136330" cy="507868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de eerste moestuinles, op 5 april</a:t>
            </a:r>
          </a:p>
        </p:txBody>
      </p:sp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Schooltuinen Hoogkarspel</a:t>
            </a:r>
            <a:br>
              <a:rPr lang="nl-NL" sz="3700" dirty="0"/>
            </a:br>
            <a:r>
              <a:rPr lang="nl-NL" sz="2800" dirty="0"/>
              <a:t>de tuin op 5 september 2023</a:t>
            </a:r>
            <a:endParaRPr lang="nl-NL" sz="37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3217" y="1700808"/>
            <a:ext cx="11210433" cy="4216034"/>
          </a:xfr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97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2800" dirty="0"/>
              <a:t>Na de laatste moestuinles op 17 oktober 2023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"/>
          <a:stretch/>
        </p:blipFill>
        <p:spPr bwMode="auto">
          <a:xfrm>
            <a:off x="1" y="1340768"/>
            <a:ext cx="9143999" cy="473282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620840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293</Words>
  <Application>Microsoft Office PowerPoint</Application>
  <PresentationFormat>Diavoorstelling (4:3)</PresentationFormat>
  <Paragraphs>50</Paragraphs>
  <Slides>15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Calibri</vt:lpstr>
      <vt:lpstr>Kantoorthema</vt:lpstr>
      <vt:lpstr>SCHOOLTUINEN 2024</vt:lpstr>
      <vt:lpstr>SCHOOLTUINEN 2024</vt:lpstr>
      <vt:lpstr>PowerPoint-presentatie</vt:lpstr>
      <vt:lpstr>PowerPoint-presentatie</vt:lpstr>
      <vt:lpstr>PowerPoint-presentatie</vt:lpstr>
      <vt:lpstr>Waar is de schooltuin in Hoogkarspel?</vt:lpstr>
      <vt:lpstr>de eerste moestuinles, op 5 april</vt:lpstr>
      <vt:lpstr>Schooltuinen Hoogkarspel de tuin op 5 september 2023</vt:lpstr>
      <vt:lpstr>Na de laatste moestuinles op 17 oktober 2023</vt:lpstr>
      <vt:lpstr>Inrichting schooltuin en tuinplattegrond</vt:lpstr>
      <vt:lpstr>Verwachtingen van de tuin</vt:lpstr>
      <vt:lpstr>TIPs</vt:lpstr>
      <vt:lpstr>Regels op de tuin</vt:lpstr>
      <vt:lpstr>Je eigen naambordje</vt:lpstr>
      <vt:lpstr>Schoolbord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36</cp:revision>
  <dcterms:created xsi:type="dcterms:W3CDTF">2015-10-12T12:19:05Z</dcterms:created>
  <dcterms:modified xsi:type="dcterms:W3CDTF">2024-03-19T14:58:04Z</dcterms:modified>
</cp:coreProperties>
</file>