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95" r:id="rId4"/>
    <p:sldId id="297" r:id="rId5"/>
    <p:sldId id="296" r:id="rId6"/>
    <p:sldId id="299" r:id="rId7"/>
    <p:sldId id="326" r:id="rId8"/>
    <p:sldId id="327" r:id="rId9"/>
    <p:sldId id="284" r:id="rId10"/>
    <p:sldId id="28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547BC-AE08-46A9-8BF1-4BF2B30A167F}" v="61" dt="2024-03-21T22:13:00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9C5F7-41F9-468A-B839-61059BF3D500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C783-C338-49C1-B9F0-E781C509A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08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Criteria bij de keuze van groentegewassen:  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gewassen zijn herkenbaar voor de leerlingen.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variatie in groentesoorten: blad-, vrucht-, kool - wortel-, en peulgroente. Deze zet je door elkaar en wissel je af.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gewassen ondersteunen een verwonderende en onderzoekende houding bij de leerlingen.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gewassen aanwezig die opvallend zijn (geur, kleur, vorm en smaak).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variatie in de wijze van planten: poten, planten en zaaien.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2C35-8CFF-4D31-8D1E-50575E740FD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45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Criteria voor de keuze van kruiden, eetbare bloemen: 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gewassen met duidelijke voortplantingsdelen.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variatie in bloemvormen en bloeiwijzen van de gewassen.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gewassen die zaden vormen.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gewassen die insecten aantrekken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kruiden met verschillende eigenschappen.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2C35-8CFF-4D31-8D1E-50575E740FD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41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fruitgewassen in de moestuin te planten krijg je variatie in de levenscyclus van de gewassen in de moestuin: eenjarige, tweejarige en meerjarige planten.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2C35-8CFF-4D31-8D1E-50575E740FD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54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2C35-8CFF-4D31-8D1E-50575E740FD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29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2C35-8CFF-4D31-8D1E-50575E740FD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9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84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22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1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1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79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73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03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44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3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90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49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6F70-5C07-44DD-9DE0-67FE77F9EA03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1828-FA61-42BD-8E00-1E1C5F6C9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4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nl-NL" sz="60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SCHOOLTUINEN 2024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06B1A0-CA38-E60D-FC12-0B139F9D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b="6971"/>
          <a:stretch/>
        </p:blipFill>
        <p:spPr bwMode="auto">
          <a:xfrm>
            <a:off x="3216910" y="1703387"/>
            <a:ext cx="5469890" cy="345122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F3B6A70-A769-F3D2-0090-00985A4A0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3236" r="8152"/>
          <a:stretch/>
        </p:blipFill>
        <p:spPr bwMode="auto">
          <a:xfrm>
            <a:off x="461864" y="3789040"/>
            <a:ext cx="3361711" cy="259228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72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>
                <a:solidFill>
                  <a:schemeClr val="accent3">
                    <a:lumMod val="75000"/>
                  </a:schemeClr>
                </a:solidFill>
              </a:rPr>
              <a:t>TIPs</a:t>
            </a:r>
            <a:endParaRPr lang="nl-NL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845024"/>
          </a:xfrm>
        </p:spPr>
        <p:txBody>
          <a:bodyPr>
            <a:normAutofit/>
          </a:bodyPr>
          <a:lstStyle/>
          <a:p>
            <a:r>
              <a:rPr lang="nl-NL" sz="4000" dirty="0"/>
              <a:t>Kleding die wat vies mag worden</a:t>
            </a:r>
          </a:p>
          <a:p>
            <a:r>
              <a:rPr lang="nl-NL" sz="4000" dirty="0"/>
              <a:t>Tuinhandschoenen van huis</a:t>
            </a:r>
          </a:p>
          <a:p>
            <a:pPr marL="0" indent="0">
              <a:buNone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028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SCHOOLTUINEN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0553E-09BF-47FE-8D96-A0D25133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schooltuinjuf</a:t>
            </a:r>
            <a:endParaRPr lang="nl-NL" dirty="0"/>
          </a:p>
          <a:p>
            <a:pPr lvl="1"/>
            <a:r>
              <a:rPr lang="nl-NL" dirty="0"/>
              <a:t>Wie ben ik?</a:t>
            </a:r>
          </a:p>
          <a:p>
            <a:pPr lvl="1"/>
            <a:r>
              <a:rPr lang="nl-NL" dirty="0"/>
              <a:t>Wat doe ik?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Wat is een schooltuin of moestuin?</a:t>
            </a:r>
          </a:p>
          <a:p>
            <a:endParaRPr lang="nl-NL" dirty="0"/>
          </a:p>
          <a:p>
            <a:r>
              <a:rPr lang="nl-NL" dirty="0"/>
              <a:t>Wat groeit er in een moestuin?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2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6813664C-8C16-4F69-A07A-A0C784F46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857258"/>
            <a:ext cx="3002264" cy="2541662"/>
          </a:xfrm>
          <a:prstGeom prst="rect">
            <a:avLst/>
          </a:prstGeom>
        </p:spPr>
      </p:pic>
      <p:pic>
        <p:nvPicPr>
          <p:cNvPr id="33" name="Afbeelding 32" descr="Afbeelding met buiten, groen, plant, blad&#10;&#10;Automatisch gegenereerde beschrijving">
            <a:extLst>
              <a:ext uri="{FF2B5EF4-FFF2-40B4-BE49-F238E27FC236}">
                <a16:creationId xmlns:a16="http://schemas.microsoft.com/office/drawing/2014/main" id="{5C49E6CE-83CE-46EA-A193-674D940D2B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860" y="857257"/>
            <a:ext cx="3010535" cy="253745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427FB00-E5C6-4F49-AE90-3F4180AE6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721" y="857257"/>
            <a:ext cx="3002279" cy="25374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1DA30D9-48A0-4F7B-B5F1-081544DB77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"/>
          <a:stretch/>
        </p:blipFill>
        <p:spPr>
          <a:xfrm rot="5400000">
            <a:off x="230305" y="3228772"/>
            <a:ext cx="2541670" cy="3002279"/>
          </a:xfrm>
          <a:prstGeom prst="rect">
            <a:avLst/>
          </a:prstGeom>
        </p:spPr>
      </p:pic>
      <p:pic>
        <p:nvPicPr>
          <p:cNvPr id="31" name="Afbeelding 30" descr="Afbeelding met plant, groente, snijbiet, rabarber&#10;&#10;Automatisch gegenereerde beschrijving">
            <a:extLst>
              <a:ext uri="{FF2B5EF4-FFF2-40B4-BE49-F238E27FC236}">
                <a16:creationId xmlns:a16="http://schemas.microsoft.com/office/drawing/2014/main" id="{746AA9C9-256D-4491-B219-1FA108CB22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/>
        </p:blipFill>
        <p:spPr>
          <a:xfrm>
            <a:off x="3070860" y="3459077"/>
            <a:ext cx="3010535" cy="253746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C00C595-51D6-406A-8B7D-0CA63C6F76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974" y="3459076"/>
            <a:ext cx="2991740" cy="25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lant, tafel, eettafel&#10;&#10;Automatisch gegenereerde beschrijving">
            <a:extLst>
              <a:ext uri="{FF2B5EF4-FFF2-40B4-BE49-F238E27FC236}">
                <a16:creationId xmlns:a16="http://schemas.microsoft.com/office/drawing/2014/main" id="{7AA84D33-313E-4D9E-AB35-10F0FAF6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0" y="1744755"/>
            <a:ext cx="3034599" cy="4280653"/>
          </a:xfrm>
          <a:prstGeom prst="rect">
            <a:avLst/>
          </a:prstGeom>
        </p:spPr>
      </p:pic>
      <p:pic>
        <p:nvPicPr>
          <p:cNvPr id="3" name="Afbeelding 2" descr="Afbeelding met buiten, baksteen, plant, groente&#10;&#10;Automatisch gegenereerde beschrijving">
            <a:extLst>
              <a:ext uri="{FF2B5EF4-FFF2-40B4-BE49-F238E27FC236}">
                <a16:creationId xmlns:a16="http://schemas.microsoft.com/office/drawing/2014/main" id="{FE191BA2-9C90-49B7-B71E-7B0784041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/>
          <a:stretch/>
        </p:blipFill>
        <p:spPr>
          <a:xfrm rot="5400000">
            <a:off x="2441771" y="1486700"/>
            <a:ext cx="4280653" cy="3021754"/>
          </a:xfrm>
          <a:prstGeom prst="rect">
            <a:avLst/>
          </a:prstGeom>
        </p:spPr>
      </p:pic>
      <p:pic>
        <p:nvPicPr>
          <p:cNvPr id="5" name="Afbeelding 4" descr="Afbeelding met plant, buiten, bloem, zonnebloem&#10;&#10;Automatisch gegenereerde beschrijving">
            <a:extLst>
              <a:ext uri="{FF2B5EF4-FFF2-40B4-BE49-F238E27FC236}">
                <a16:creationId xmlns:a16="http://schemas.microsoft.com/office/drawing/2014/main" id="{455FDB9A-F88C-42BA-939C-7B3E71F1E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98929" y="2380335"/>
            <a:ext cx="4280653" cy="3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plant, groen, blad&#10;&#10;Automatisch gegenereerde beschrijving">
            <a:extLst>
              <a:ext uri="{FF2B5EF4-FFF2-40B4-BE49-F238E27FC236}">
                <a16:creationId xmlns:a16="http://schemas.microsoft.com/office/drawing/2014/main" id="{E112D636-427D-4559-9ED1-3FBB6E898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0" y="1744755"/>
            <a:ext cx="3034599" cy="42806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A76752-69E6-4385-BAD0-BEBA6BE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/>
          <a:stretch/>
        </p:blipFill>
        <p:spPr>
          <a:xfrm rot="5400000">
            <a:off x="2441771" y="1486700"/>
            <a:ext cx="4280653" cy="30217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991CE5B-EDEB-4871-890F-32919E5B1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98929" y="2380335"/>
            <a:ext cx="4280653" cy="3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0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De moestuinbak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r="-367"/>
          <a:stretch/>
        </p:blipFill>
        <p:spPr bwMode="auto">
          <a:xfrm>
            <a:off x="657675" y="1700808"/>
            <a:ext cx="8029125" cy="36724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208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0DBCDB-9677-4141-9B4D-E76CE0C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704856" cy="864096"/>
          </a:xfrm>
        </p:spPr>
        <p:txBody>
          <a:bodyPr>
            <a:normAutofit/>
          </a:bodyPr>
          <a:lstStyle/>
          <a:p>
            <a:r>
              <a:rPr lang="nl-NL" dirty="0"/>
              <a:t>Tuinplattegrond – groep 3/4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5F98B2-7EC6-4544-8510-51FDD6DDB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22280" r="25588" b="9680"/>
          <a:stretch/>
        </p:blipFill>
        <p:spPr>
          <a:xfrm>
            <a:off x="18272" y="1844824"/>
            <a:ext cx="4625736" cy="31618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E0FB07-8BCE-8552-66E3-7C276C14C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2" t="21021" r="27162" b="10940"/>
          <a:stretch/>
        </p:blipFill>
        <p:spPr>
          <a:xfrm>
            <a:off x="4572000" y="1809874"/>
            <a:ext cx="4522074" cy="317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0DBCDB-9677-4141-9B4D-E76CE0C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704856" cy="864096"/>
          </a:xfrm>
        </p:spPr>
        <p:txBody>
          <a:bodyPr>
            <a:normAutofit/>
          </a:bodyPr>
          <a:lstStyle/>
          <a:p>
            <a:r>
              <a:rPr lang="nl-NL" dirty="0"/>
              <a:t>Tuinplattegrond – groep 5/6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5F98B2-7EC6-4544-8510-51FDD6DDB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22155" r="27056" b="8905"/>
          <a:stretch/>
        </p:blipFill>
        <p:spPr>
          <a:xfrm>
            <a:off x="40364" y="1886503"/>
            <a:ext cx="4551234" cy="3204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E0FB07-8BCE-8552-66E3-7C276C14C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21237" r="26915" b="9064"/>
          <a:stretch/>
        </p:blipFill>
        <p:spPr>
          <a:xfrm>
            <a:off x="4536841" y="1809872"/>
            <a:ext cx="459262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35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accent3">
                    <a:lumMod val="75000"/>
                  </a:schemeClr>
                </a:solidFill>
              </a:rPr>
              <a:t>Verwachtingen van de tuin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8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/>
              <a:t>Wat lijkt je leuk?</a:t>
            </a:r>
          </a:p>
          <a:p>
            <a:pPr algn="ctr"/>
            <a:endParaRPr lang="nl-NL" sz="1400" dirty="0"/>
          </a:p>
          <a:p>
            <a:pPr marL="0" indent="0" algn="ctr">
              <a:buNone/>
            </a:pPr>
            <a:r>
              <a:rPr lang="nl-NL" sz="4000" dirty="0"/>
              <a:t>en</a:t>
            </a:r>
          </a:p>
          <a:p>
            <a:pPr algn="ctr"/>
            <a:endParaRPr lang="nl-NL" sz="1400" dirty="0"/>
          </a:p>
          <a:p>
            <a:pPr marL="0" indent="0" algn="ctr">
              <a:buNone/>
            </a:pPr>
            <a:r>
              <a:rPr lang="nl-NL" sz="4000" dirty="0"/>
              <a:t>Wat lijkt je minder leuk?</a:t>
            </a:r>
          </a:p>
        </p:txBody>
      </p:sp>
    </p:spTree>
    <p:extLst>
      <p:ext uri="{BB962C8B-B14F-4D97-AF65-F5344CB8AC3E}">
        <p14:creationId xmlns:p14="http://schemas.microsoft.com/office/powerpoint/2010/main" val="8319826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229</Words>
  <Application>Microsoft Office PowerPoint</Application>
  <PresentationFormat>Diavoorstelling (4:3)</PresentationFormat>
  <Paragraphs>39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SCHOOLTUINEN 2024</vt:lpstr>
      <vt:lpstr>SCHOOLTUINEN 2024</vt:lpstr>
      <vt:lpstr>PowerPoint-presentatie</vt:lpstr>
      <vt:lpstr>PowerPoint-presentatie</vt:lpstr>
      <vt:lpstr>PowerPoint-presentatie</vt:lpstr>
      <vt:lpstr>De moestuinbak</vt:lpstr>
      <vt:lpstr>Tuinplattegrond – groep 3/4</vt:lpstr>
      <vt:lpstr>Tuinplattegrond – groep 5/6</vt:lpstr>
      <vt:lpstr>Verwachtingen van de tuin</vt:lpstr>
      <vt:lpstr>TIPs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SCHOOLTUINEN 2015</dc:title>
  <dc:creator>Elly</dc:creator>
  <cp:lastModifiedBy>Ellie van der Schriek</cp:lastModifiedBy>
  <cp:revision>38</cp:revision>
  <dcterms:created xsi:type="dcterms:W3CDTF">2015-10-12T12:19:05Z</dcterms:created>
  <dcterms:modified xsi:type="dcterms:W3CDTF">2024-03-21T22:13:18Z</dcterms:modified>
</cp:coreProperties>
</file>