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24545-060F-04DD-0B91-2A33329D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3137EE-77D0-C6F4-5F22-A098EBB70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C4514E-9335-99E4-7DAD-34D133C8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75D557-BB06-9556-557D-CE25D97F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F71443-86A1-BBFC-B915-441F37F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08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ABABD-688C-5E20-1093-34969A5A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EA90BD-03FD-2E94-829A-63C0BE56B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1F1F1-AAD5-3241-7BB2-D352A69A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92EC7E-38C2-DDB8-5BF5-661F4C4D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1C633E-4E02-BDAB-8165-816CEA74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2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CA615E-5704-BD48-21F8-37635D765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F09FB1-0344-6BF3-4BAE-7F35B9B4E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D9460F-0FCA-6EE0-98D5-6456F8C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031FF8-4B70-EDB4-EF4C-852D1E52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58D51-5DC2-3FE9-FA1D-ECFB2236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85222-693D-6C73-EBBD-274B3EFD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D59D95-9B9A-6A77-7C71-D7EEF49A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0DDDB2-B9F6-2FD9-ABEF-D75270A3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C2228-41FF-2DA7-753A-710E1986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5CA4F-9A0C-BEC5-EA3D-5749BCAA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49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AC41C-43C9-01EF-4C1E-1BBAD34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3AE4F6-C46E-E2E8-A519-FEB2F446E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D442A8-F1E4-49C0-4B3F-F8F5672B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3F86BA-C068-2438-5B05-EB002C22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758184-33D0-42FE-B453-ED957E26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96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A90F4-52D6-F7BA-6115-09C5B21D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6A5292-8B4C-B9BB-0449-17C40F1F0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B3075F-3BB0-2D44-66D7-56125C7D5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DB36DE-EFED-9F6B-7138-27FE40D5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2114E9-56B3-0A3D-901A-82C78EB0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6B39ED-316B-CC7F-68F7-0F861A8D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1C202-FDBB-C6E7-3294-FAF5832C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DDC931-8435-27C7-218E-3B9A6A68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6C2303-2647-6BAA-2586-BC20A6D4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A465AA-D85A-4D6C-7C77-E7B1C80D5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9CDF8C-20CC-05C1-C8DE-D5C91AC88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EB5EF5-B6D1-6908-CCDE-B7A966C9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5C14591-3197-4710-9118-BC585991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4578C8-0CB2-34B0-4490-3196F75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1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5163F-3F7F-D999-68BE-0FEF7D4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497BDA-174A-80BC-CB4C-987A92BD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7437D2-3212-6109-73DE-5031A8B8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E0F3AD-0A16-54EA-424C-8F1422C8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0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2DEEEA-1A68-C286-5360-E0180E22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58FF3F-3054-015C-3D06-AC9566EF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37621D-CCCB-D291-8275-84B81B0D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60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107EF-4ACC-A149-8B5E-70EC1BAE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10931E-3514-171C-CFBA-10529BD6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D0D6C5-D666-F4BB-A8A6-E6E063DE6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5457B1-6778-37E1-68A3-90E82FBF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09BC4F-1832-A31B-335C-AAD70243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8F979B-746E-6A4C-179F-5273FC03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CBFE5-6CB3-37AF-8A7D-2DAA396C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3993A0-153A-E226-7D7B-83135C454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605344-DE71-D9CC-84DA-816FE8D58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271C13-2EF2-6267-A9F3-4FA68383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94B9D5-87D4-9E35-91C6-34C02957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ECDE74-82E8-C76B-54D6-5AEF2AFA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9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80884E-0C93-1E63-23F0-98A4B72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080938-03B1-16B4-8B81-53BF439FE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78028F-A470-A38E-67BC-B635C6250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84FD-20C0-40B3-A4A2-B71B49425565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950E7E-460F-E10B-B8E1-D2503EEC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F3E1FA-381D-2FA8-7C5A-39E8FAABD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D23C-B0D1-464F-8677-987A2D56F8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3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4324F-BC6C-6AAB-E107-F7F42903A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2 groep 7/8 </a:t>
            </a:r>
            <a:br>
              <a:rPr lang="nl-NL" dirty="0"/>
            </a:br>
            <a:r>
              <a:rPr lang="nl-NL" dirty="0"/>
              <a:t>‘t Vierspan, De </a:t>
            </a:r>
            <a:r>
              <a:rPr lang="nl-NL" dirty="0" err="1"/>
              <a:t>Klim-Op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36F1EB-304B-1FA2-165A-FA1DA8A90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4062"/>
            <a:ext cx="9144000" cy="142373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Eetbare bloemen kweken</a:t>
            </a:r>
          </a:p>
        </p:txBody>
      </p:sp>
    </p:spTree>
    <p:extLst>
      <p:ext uri="{BB962C8B-B14F-4D97-AF65-F5344CB8AC3E}">
        <p14:creationId xmlns:p14="http://schemas.microsoft.com/office/powerpoint/2010/main" val="32725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9"/>
            <a:ext cx="10515600" cy="1451810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Eetbare bloemen kweken</a:t>
            </a:r>
          </a:p>
        </p:txBody>
      </p:sp>
    </p:spTree>
    <p:extLst>
      <p:ext uri="{BB962C8B-B14F-4D97-AF65-F5344CB8AC3E}">
        <p14:creationId xmlns:p14="http://schemas.microsoft.com/office/powerpoint/2010/main" val="342203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9"/>
            <a:ext cx="10515600" cy="1451810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Bloemen proeven</a:t>
            </a:r>
          </a:p>
        </p:txBody>
      </p:sp>
    </p:spTree>
    <p:extLst>
      <p:ext uri="{BB962C8B-B14F-4D97-AF65-F5344CB8AC3E}">
        <p14:creationId xmlns:p14="http://schemas.microsoft.com/office/powerpoint/2010/main" val="187760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9"/>
            <a:ext cx="10515600" cy="145181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Hoe gaat het met de kruiden?</a:t>
            </a:r>
          </a:p>
        </p:txBody>
      </p:sp>
    </p:spTree>
    <p:extLst>
      <p:ext uri="{BB962C8B-B14F-4D97-AF65-F5344CB8AC3E}">
        <p14:creationId xmlns:p14="http://schemas.microsoft.com/office/powerpoint/2010/main" val="338103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tekst, schermopname, fruit&#10;&#10;Automatisch gegenereerde beschrijving">
            <a:extLst>
              <a:ext uri="{FF2B5EF4-FFF2-40B4-BE49-F238E27FC236}">
                <a16:creationId xmlns:a16="http://schemas.microsoft.com/office/drawing/2014/main" id="{C0B07168-7CB6-7264-700E-8737840B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9784" r="13551" b="5927"/>
          <a:stretch/>
        </p:blipFill>
        <p:spPr bwMode="auto">
          <a:xfrm>
            <a:off x="543767" y="123723"/>
            <a:ext cx="9465647" cy="660364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9"/>
            <a:ext cx="10515600" cy="145181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i="1" dirty="0">
                <a:solidFill>
                  <a:srgbClr val="7030A0"/>
                </a:solidFill>
              </a:rPr>
              <a:t>Kiemtemperatuur en kiemduur</a:t>
            </a:r>
          </a:p>
        </p:txBody>
      </p:sp>
    </p:spTree>
    <p:extLst>
      <p:ext uri="{BB962C8B-B14F-4D97-AF65-F5344CB8AC3E}">
        <p14:creationId xmlns:p14="http://schemas.microsoft.com/office/powerpoint/2010/main" val="142319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415"/>
            <a:ext cx="10515600" cy="1451810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Proeven van kiemplanten</a:t>
            </a:r>
          </a:p>
        </p:txBody>
      </p:sp>
      <p:pic>
        <p:nvPicPr>
          <p:cNvPr id="3" name="Afbeelding 2" descr="Afbeelding met tekening, schets, Kinderkunst, kunst&#10;&#10;Automatisch gegenereerde beschrijving">
            <a:extLst>
              <a:ext uri="{FF2B5EF4-FFF2-40B4-BE49-F238E27FC236}">
                <a16:creationId xmlns:a16="http://schemas.microsoft.com/office/drawing/2014/main" id="{2013B226-0604-9558-A3E8-88A31AC8E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"/>
          <a:stretch/>
        </p:blipFill>
        <p:spPr bwMode="auto">
          <a:xfrm>
            <a:off x="7714258" y="2563628"/>
            <a:ext cx="3285434" cy="3840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ening, Kinderkunst, kaart, schets&#10;&#10;Automatisch gegenereerde beschrijving">
            <a:extLst>
              <a:ext uri="{FF2B5EF4-FFF2-40B4-BE49-F238E27FC236}">
                <a16:creationId xmlns:a16="http://schemas.microsoft.com/office/drawing/2014/main" id="{ED4DA411-BBFC-78F3-9902-CB72D271F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5" b="92566" l="7194" r="97880">
                        <a14:foregroundMark x1="35138" y1="42294" x2="44150" y2="49139"/>
                        <a14:foregroundMark x1="44150" y1="49139" x2="49867" y2="66908"/>
                        <a14:foregroundMark x1="52291" y1="64461" x2="61454" y2="54850"/>
                        <a14:foregroundMark x1="61454" y1="54850" x2="71791" y2="57434"/>
                        <a14:foregroundMark x1="71791" y1="57434" x2="78872" y2="63871"/>
                        <a14:foregroundMark x1="73987" y1="56165" x2="84248" y2="60290"/>
                        <a14:foregroundMark x1="84248" y1="60290" x2="88224" y2="69402"/>
                        <a14:foregroundMark x1="88224" y1="69402" x2="88451" y2="79782"/>
                        <a14:foregroundMark x1="88451" y1="79782" x2="88338" y2="79964"/>
                        <a14:foregroundMark x1="63006" y1="55032" x2="71072" y2="55485"/>
                        <a14:foregroundMark x1="64862" y1="53853" x2="70011" y2="54669"/>
                        <a14:foregroundMark x1="76448" y1="55485" x2="86217" y2="61514"/>
                        <a14:foregroundMark x1="86217" y1="61514" x2="88906" y2="72348"/>
                        <a14:foregroundMark x1="88906" y1="72348" x2="88111" y2="80100"/>
                        <a14:foregroundMark x1="80121" y1="55258" x2="87846" y2="66274"/>
                        <a14:foregroundMark x1="87846" y1="66274" x2="88338" y2="79918"/>
                        <a14:foregroundMark x1="88338" y1="79918" x2="87846" y2="82185"/>
                        <a14:foregroundMark x1="81711" y1="57253" x2="88148" y2="67135"/>
                        <a14:foregroundMark x1="88148" y1="67135" x2="88338" y2="79057"/>
                        <a14:foregroundMark x1="95040" y1="77516" x2="94623" y2="90254"/>
                        <a14:foregroundMark x1="94623" y1="90254" x2="91518" y2="91750"/>
                        <a14:foregroundMark x1="92692" y1="74479" x2="94055" y2="80417"/>
                        <a14:foregroundMark x1="94245" y1="73889" x2="97047" y2="85403"/>
                        <a14:foregroundMark x1="97047" y1="85403" x2="95153" y2="92566"/>
                        <a14:foregroundMark x1="96214" y1="77879" x2="97917" y2="89347"/>
                        <a14:foregroundMark x1="97917" y1="89347" x2="94169" y2="92656"/>
                        <a14:foregroundMark x1="7119" y1="16319" x2="17418" y2="15549"/>
                        <a14:foregroundMark x1="17418" y1="15549" x2="24612" y2="7842"/>
                        <a14:foregroundMark x1="24612" y1="7842" x2="33434" y2="6800"/>
                        <a14:foregroundMark x1="33434" y1="6800" x2="41575" y2="29964"/>
                        <a14:foregroundMark x1="39152" y1="30644" x2="31200" y2="36174"/>
                        <a14:foregroundMark x1="31200" y1="36174" x2="29913" y2="39846"/>
                        <a14:foregroundMark x1="33396" y1="3490" x2="24839" y2="7661"/>
                        <a14:foregroundMark x1="24839" y1="7661" x2="22378" y2="11287"/>
                        <a14:foregroundMark x1="32336" y1="2085" x2="24498" y2="6074"/>
                        <a14:foregroundMark x1="24498" y1="6074" x2="18402" y2="13327"/>
                        <a14:foregroundMark x1="18402" y1="13327" x2="7194" y2="13645"/>
                        <a14:foregroundMark x1="40326" y1="18404" x2="44339" y2="30780"/>
                        <a14:foregroundMark x1="44339" y1="30780" x2="42635" y2="33318"/>
                        <a14:foregroundMark x1="38281" y1="45014" x2="46308" y2="61333"/>
                        <a14:foregroundMark x1="46308" y1="61333" x2="46270" y2="6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9657">
            <a:off x="1388655" y="1715584"/>
            <a:ext cx="5879421" cy="4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8"/>
            <a:ext cx="10515600" cy="241920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Kennismaking met het kweken en eten van eetbare bloemen</a:t>
            </a:r>
          </a:p>
        </p:txBody>
      </p:sp>
    </p:spTree>
    <p:extLst>
      <p:ext uri="{BB962C8B-B14F-4D97-AF65-F5344CB8AC3E}">
        <p14:creationId xmlns:p14="http://schemas.microsoft.com/office/powerpoint/2010/main" val="299174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8"/>
            <a:ext cx="10515600" cy="237022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Wat moet je weten</a:t>
            </a:r>
            <a:br>
              <a:rPr lang="nl-NL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voordat je bloemen gaat eten</a:t>
            </a:r>
          </a:p>
        </p:txBody>
      </p:sp>
    </p:spTree>
    <p:extLst>
      <p:ext uri="{BB962C8B-B14F-4D97-AF65-F5344CB8AC3E}">
        <p14:creationId xmlns:p14="http://schemas.microsoft.com/office/powerpoint/2010/main" val="350742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8BC54-6ED4-95EE-99F4-4B7B210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73" y="1515979"/>
            <a:ext cx="10515600" cy="318665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De onderdelen van een bloem</a:t>
            </a:r>
            <a:br>
              <a:rPr lang="nl-NL" sz="72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l-NL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welke onderdelen zijn eetbaar</a:t>
            </a:r>
          </a:p>
        </p:txBody>
      </p:sp>
    </p:spTree>
    <p:extLst>
      <p:ext uri="{BB962C8B-B14F-4D97-AF65-F5344CB8AC3E}">
        <p14:creationId xmlns:p14="http://schemas.microsoft.com/office/powerpoint/2010/main" val="194832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38C5E4-5059-882C-2A45-73CA2CBDB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5" t="19058" r="19324" b="71643"/>
          <a:stretch/>
        </p:blipFill>
        <p:spPr bwMode="auto">
          <a:xfrm>
            <a:off x="8439910" y="762000"/>
            <a:ext cx="2684343" cy="930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bloem&#10;&#10;Automatisch gegenereerde beschrijving">
            <a:extLst>
              <a:ext uri="{FF2B5EF4-FFF2-40B4-BE49-F238E27FC236}">
                <a16:creationId xmlns:a16="http://schemas.microsoft.com/office/drawing/2014/main" id="{ED90DF50-AD4A-73D9-D89F-ED655393D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5" b="71479" l="20410" r="74505">
                        <a14:foregroundMark x1="22787" y1="44249" x2="22787" y2="44249"/>
                        <a14:foregroundMark x1="20410" y1="50469" x2="20410" y2="50469"/>
                        <a14:foregroundMark x1="35139" y1="66549" x2="35139" y2="66549"/>
                        <a14:foregroundMark x1="34280" y1="69953" x2="39432" y2="73357"/>
                        <a14:foregroundMark x1="39432" y1="73357" x2="44782" y2="71479"/>
                        <a14:foregroundMark x1="44782" y1="71479" x2="45773" y2="69953"/>
                        <a14:foregroundMark x1="42999" y1="64085" x2="42999" y2="64085"/>
                        <a14:foregroundMark x1="43263" y1="64085" x2="43263" y2="64085"/>
                        <a14:foregroundMark x1="43263" y1="64085" x2="43263" y2="64085"/>
                        <a14:foregroundMark x1="31638" y1="52817" x2="39234" y2="67488"/>
                        <a14:foregroundMark x1="39234" y1="67488" x2="46764" y2="58333"/>
                        <a14:foregroundMark x1="40555" y1="69718" x2="46631" y2="61737"/>
                        <a14:foregroundMark x1="46631" y1="61737" x2="47028" y2="60681"/>
                        <a14:foregroundMark x1="47490" y1="59390" x2="47622" y2="58451"/>
                        <a14:foregroundMark x1="30713" y1="51526" x2="32365" y2="51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9" t="14835" r="33929" b="23671"/>
          <a:stretch/>
        </p:blipFill>
        <p:spPr bwMode="auto">
          <a:xfrm>
            <a:off x="214154" y="365543"/>
            <a:ext cx="8225756" cy="6043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C5525E-440A-9BC4-74FD-C91259D6F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0" t="28780" r="19269" b="64899"/>
          <a:stretch/>
        </p:blipFill>
        <p:spPr bwMode="auto">
          <a:xfrm>
            <a:off x="8439909" y="1711897"/>
            <a:ext cx="2684343" cy="632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989479-B9E4-32B3-E0C3-D1A89A7D9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9" t="34322" r="19160" b="59357"/>
          <a:stretch/>
        </p:blipFill>
        <p:spPr bwMode="auto">
          <a:xfrm>
            <a:off x="8439908" y="2239587"/>
            <a:ext cx="2684343" cy="632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2AC8DB-E9F5-63F0-7FA0-88A6D4AC8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0" t="43655" r="19269" b="50024"/>
          <a:stretch/>
        </p:blipFill>
        <p:spPr bwMode="auto">
          <a:xfrm>
            <a:off x="8439908" y="3237599"/>
            <a:ext cx="2684343" cy="632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3EB814-BEB3-295A-1522-15A3C2265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5" t="49449" r="19324" b="46346"/>
          <a:stretch/>
        </p:blipFill>
        <p:spPr bwMode="auto">
          <a:xfrm>
            <a:off x="8439905" y="3814944"/>
            <a:ext cx="2684343" cy="420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FB0EAC-1597-2262-F084-CF752522F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4723" r="19214" b="40320"/>
          <a:stretch/>
        </p:blipFill>
        <p:spPr bwMode="auto">
          <a:xfrm>
            <a:off x="8439906" y="4342634"/>
            <a:ext cx="2684343" cy="495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9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</Words>
  <Application>Microsoft Office PowerPoint</Application>
  <PresentationFormat>Breedbeeld</PresentationFormat>
  <Paragraphs>10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Cavolini</vt:lpstr>
      <vt:lpstr>Kantoorthema</vt:lpstr>
      <vt:lpstr>Les 2 groep 7/8  ‘t Vierspan, De Klim-Op</vt:lpstr>
      <vt:lpstr>Hoe gaat het met de kruiden?</vt:lpstr>
      <vt:lpstr>PowerPoint-presentatie</vt:lpstr>
      <vt:lpstr>Kiemtemperatuur en kiemduur</vt:lpstr>
      <vt:lpstr>Proeven van kiemplanten</vt:lpstr>
      <vt:lpstr>Kennismaking met het kweken en eten van eetbare bloemen</vt:lpstr>
      <vt:lpstr>Wat moet je weten voordat je bloemen gaat eten</vt:lpstr>
      <vt:lpstr>De onderdelen van een bloem  welke onderdelen zijn eetbaar</vt:lpstr>
      <vt:lpstr>PowerPoint-presentatie</vt:lpstr>
      <vt:lpstr>Eetbare bloemen kweken</vt:lpstr>
      <vt:lpstr>Bloemen proeven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groep 7/8  ‘t Vierspan, De Klim-Op</dc:title>
  <dc:creator>Ellie van der Schriek</dc:creator>
  <cp:lastModifiedBy>Ellie van der Schriek</cp:lastModifiedBy>
  <cp:revision>1</cp:revision>
  <dcterms:created xsi:type="dcterms:W3CDTF">2024-04-09T15:43:29Z</dcterms:created>
  <dcterms:modified xsi:type="dcterms:W3CDTF">2024-04-09T16:01:23Z</dcterms:modified>
</cp:coreProperties>
</file>