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3949FE-A9F6-4A53-A5C5-F868CB99AD4A}" v="3" dt="2024-06-23T11:53:19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ie van der Schriek" userId="01acfe812754a3be" providerId="LiveId" clId="{793949FE-A9F6-4A53-A5C5-F868CB99AD4A}"/>
    <pc:docChg chg="undo custSel addSld delSld modSld">
      <pc:chgData name="Ellie van der Schriek" userId="01acfe812754a3be" providerId="LiveId" clId="{793949FE-A9F6-4A53-A5C5-F868CB99AD4A}" dt="2024-06-23T11:55:50.927" v="910" actId="20577"/>
      <pc:docMkLst>
        <pc:docMk/>
      </pc:docMkLst>
      <pc:sldChg chg="modSp mod setBg">
        <pc:chgData name="Ellie van der Schriek" userId="01acfe812754a3be" providerId="LiveId" clId="{793949FE-A9F6-4A53-A5C5-F868CB99AD4A}" dt="2024-06-23T11:55:50.927" v="910" actId="20577"/>
        <pc:sldMkLst>
          <pc:docMk/>
          <pc:sldMk cId="1512669756" sldId="256"/>
        </pc:sldMkLst>
        <pc:spChg chg="mod">
          <ac:chgData name="Ellie van der Schriek" userId="01acfe812754a3be" providerId="LiveId" clId="{793949FE-A9F6-4A53-A5C5-F868CB99AD4A}" dt="2024-06-23T11:42:47.400" v="42" actId="27636"/>
          <ac:spMkLst>
            <pc:docMk/>
            <pc:sldMk cId="1512669756" sldId="256"/>
            <ac:spMk id="4" creationId="{23C37BEE-20EF-5B85-B5D3-5C52B589C357}"/>
          </ac:spMkLst>
        </pc:spChg>
        <pc:spChg chg="mod">
          <ac:chgData name="Ellie van der Schriek" userId="01acfe812754a3be" providerId="LiveId" clId="{793949FE-A9F6-4A53-A5C5-F868CB99AD4A}" dt="2024-06-23T11:55:50.927" v="910" actId="20577"/>
          <ac:spMkLst>
            <pc:docMk/>
            <pc:sldMk cId="1512669756" sldId="256"/>
            <ac:spMk id="5" creationId="{65E59E68-B1AD-D83C-D9F9-8E0318683733}"/>
          </ac:spMkLst>
        </pc:spChg>
      </pc:sldChg>
      <pc:sldChg chg="del">
        <pc:chgData name="Ellie van der Schriek" userId="01acfe812754a3be" providerId="LiveId" clId="{793949FE-A9F6-4A53-A5C5-F868CB99AD4A}" dt="2024-06-23T11:53:17.230" v="679" actId="47"/>
        <pc:sldMkLst>
          <pc:docMk/>
          <pc:sldMk cId="1969107600" sldId="257"/>
        </pc:sldMkLst>
      </pc:sldChg>
      <pc:sldChg chg="modSp add mod setBg">
        <pc:chgData name="Ellie van der Schriek" userId="01acfe812754a3be" providerId="LiveId" clId="{793949FE-A9F6-4A53-A5C5-F868CB99AD4A}" dt="2024-06-23T11:55:27.978" v="902" actId="20577"/>
        <pc:sldMkLst>
          <pc:docMk/>
          <pc:sldMk cId="2073671973" sldId="257"/>
        </pc:sldMkLst>
        <pc:spChg chg="mod">
          <ac:chgData name="Ellie van der Schriek" userId="01acfe812754a3be" providerId="LiveId" clId="{793949FE-A9F6-4A53-A5C5-F868CB99AD4A}" dt="2024-06-23T11:55:27.978" v="902" actId="20577"/>
          <ac:spMkLst>
            <pc:docMk/>
            <pc:sldMk cId="2073671973" sldId="257"/>
            <ac:spMk id="5" creationId="{65E59E68-B1AD-D83C-D9F9-8E0318683733}"/>
          </ac:spMkLst>
        </pc:spChg>
      </pc:sldChg>
      <pc:sldChg chg="del">
        <pc:chgData name="Ellie van der Schriek" userId="01acfe812754a3be" providerId="LiveId" clId="{793949FE-A9F6-4A53-A5C5-F868CB99AD4A}" dt="2024-06-23T11:43:06.217" v="43" actId="47"/>
        <pc:sldMkLst>
          <pc:docMk/>
          <pc:sldMk cId="3581761492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538B6-1C45-6671-A424-4BE2A062C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8DE376E-613E-16AF-A8F4-7AE4F4C8E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4DCC62-370B-CE25-7887-D7869F239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1E4E65-F9BF-7213-8C67-0617641C9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9A3806-F2C5-0FAD-21A9-D64EF3C0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76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47D48-91F7-66F7-AAEA-71841617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B9E93C5-A3AD-AAD2-BBB1-F7DE3B4AD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FD6CBF-058C-4479-38DA-9407299E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048A3A-D60F-1720-F63B-7CB3321C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C52F2E-7ED2-A473-8484-32F3F4DA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03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F3FAA6C-65E4-34CC-7C8B-E30FCDD0E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823DDDE-BA95-05A0-52D5-7F949E16E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073DC8-4F2C-F452-5D78-461FC44E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018CDD-708B-B872-6E84-6BBAAC59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824257-9747-BAEC-29F7-E1F3413B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80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B0A8F-1965-D7AE-73F8-7AB8A2B3E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BCA0BC-45E2-DF2D-6C0E-15A78DAFD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42A8A0-2C5C-2AF7-88DC-1150C1E4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A079F4-804B-3D9F-CFAF-35BED0CFB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B7E1A2-AF1B-1F80-AA27-BB0D1769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64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ADB49-E68D-5D93-0D76-49EE25CA8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EA8C3D-F891-BA82-2BED-0428AA01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C214C8-C194-FCBB-A514-5058E1C3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F6BCD0-65DC-52D5-381D-F2537421B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5CB69A-C10F-1421-D054-4687FCEC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20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77B3B6-267B-59A7-AFB3-EBEBFD02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144308-7EC8-FC69-9C49-8C5D8B9AC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D5CF3C3-6F09-0DD3-A028-E0DCC2869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99E2EA3-8EDF-D590-ACCD-3DD4AEE42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1EDEA7-2E0F-8C28-C8F6-A5DE546DF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EDAD2E-F7FA-CB36-9AA3-3D7924E5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69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BB49F-DFAE-48FF-7B77-7134418A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366690-0464-0AF2-8804-70AFD3ECF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B8E4053-72C2-8603-02FA-01C7813C2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DDE1C5-0A14-CDA4-0775-A6E12C134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2BD7A84-A2C2-F40E-AA72-572C2999B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FA93C5F-100B-93AD-A287-95510C0A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81E759-0147-2EB2-E0F4-9D2217F44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5E887EA-1C39-6F1E-2A94-A96763C0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315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B3A69-1250-EDE9-D722-76162446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E664838-D0DA-B3FD-3257-30A35224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E362BFF-7506-435D-82ED-7E2D2110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95AAF36-4B08-1FFE-7995-AFD8FA52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810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43DC134-5523-3C8D-CAD9-4763958E7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728F185-BFE3-054C-D3DE-F5D86E33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DC4447D-79B4-70C0-18CF-0681CCE1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60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768CC-0F39-BEAE-CE2E-66B357E5E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F880E1-50C3-E975-4F91-18CB4413D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96D86D-BFBD-1C2E-43E0-8B4C6FF03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A83926-CEC3-57D3-6649-67DEBB022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27E5C3-2470-CE95-3F07-03CC0C4DD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C8CF63-2AB1-550B-3D46-161E0A48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70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A75B7-BF1A-D92C-8712-982FBB41B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A79D1D7-F5FD-9546-363A-1CF6092DC8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7F5197-791D-50CF-3531-AFA4D788D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ADB6DB-0C9E-2542-21BF-4D26B77F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8456E34-3B3D-B225-CDBF-324CA38F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843710-2D8E-F73F-EAB1-13D55392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075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178A45-D5BB-FDBC-A29D-48DEC66B9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A48CD6-1DFA-E1F6-3794-585CB4D67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127205-CFE7-27C7-9022-0F8245A94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C777-448C-411D-8ADA-9DB4AC0D91A5}" type="datetimeFigureOut">
              <a:rPr lang="nl-NL" smtClean="0"/>
              <a:t>23-6-2024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499394-68A8-91EE-A930-1B53241C6F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C79E51-D9F1-BCF6-C8D5-BB876AA7D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75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3C37BEE-20EF-5B85-B5D3-5C52B589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b="1" dirty="0"/>
              <a:t>Groei en onderdelen van een plant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5E59E68-B1AD-D83C-D9F9-8E0318683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503304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leerlingen: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leren wat een plantje nodig heeft om te groeien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ontdekken waarom bladeren gezond zijn om te eten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leren hoe de onderdelen van een plant heten en kunnen deze onderdelen aanwijze</a:t>
            </a: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 bij een plant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ontdekken wat de onderdelen van een plant doen, waardoor een plant goed kan groeien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herkennen een aantal kriebelbeestjes die voorkomen in de moestuin en weten of deze beestjes nuttig of schadelijk zijn</a:t>
            </a:r>
          </a:p>
          <a:p>
            <a:pPr>
              <a:spcAft>
                <a:spcPts val="280"/>
              </a:spcAft>
            </a:pPr>
            <a:r>
              <a:rPr lang="nl-NL" sz="32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weten hoe ze moeten zaaien, planten en oogsten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266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3C37BEE-20EF-5B85-B5D3-5C52B589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b="1" dirty="0"/>
              <a:t>Groei en onderdelen van een plant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5E59E68-B1AD-D83C-D9F9-8E0318683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leerlingen: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leren wat een plantje nodig heeft om te groeien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ontdekken waarom bladeren heel belangrijk zijn voor de groei van een plant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ontdekken waarom bladeren gezond zijn om te eten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herkennen een aantal kruiden die in de moestuin voorkomen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kunnen een groene smoothie maken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weten hoe ze moeten zaaien, planten en oogsten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6719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143</Words>
  <Application>Microsoft Office PowerPoint</Application>
  <PresentationFormat>Breedbeeld</PresentationFormat>
  <Paragraphs>16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Groei en onderdelen van een plant</vt:lpstr>
      <vt:lpstr>Groei en onderdelen van een plant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Ellie van der Schriek</dc:creator>
  <cp:lastModifiedBy>Ellie van der Schriek</cp:lastModifiedBy>
  <cp:revision>2</cp:revision>
  <dcterms:created xsi:type="dcterms:W3CDTF">2024-03-23T16:02:03Z</dcterms:created>
  <dcterms:modified xsi:type="dcterms:W3CDTF">2024-06-23T11:55:52Z</dcterms:modified>
</cp:coreProperties>
</file>