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61" r:id="rId3"/>
    <p:sldId id="286" r:id="rId4"/>
    <p:sldId id="257" r:id="rId5"/>
    <p:sldId id="295" r:id="rId6"/>
    <p:sldId id="259" r:id="rId7"/>
    <p:sldId id="260" r:id="rId8"/>
    <p:sldId id="289" r:id="rId9"/>
    <p:sldId id="290" r:id="rId10"/>
    <p:sldId id="263" r:id="rId11"/>
    <p:sldId id="262" r:id="rId12"/>
    <p:sldId id="264" r:id="rId13"/>
    <p:sldId id="291" r:id="rId14"/>
    <p:sldId id="292" r:id="rId15"/>
    <p:sldId id="266" r:id="rId16"/>
    <p:sldId id="267" r:id="rId17"/>
    <p:sldId id="268" r:id="rId18"/>
    <p:sldId id="269" r:id="rId19"/>
    <p:sldId id="270" r:id="rId20"/>
    <p:sldId id="293" r:id="rId21"/>
    <p:sldId id="273" r:id="rId22"/>
    <p:sldId id="294" r:id="rId23"/>
    <p:sldId id="282" r:id="rId24"/>
    <p:sldId id="283" r:id="rId25"/>
    <p:sldId id="284" r:id="rId26"/>
    <p:sldId id="281" r:id="rId27"/>
    <p:sldId id="285" r:id="rId28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2A9E"/>
    <a:srgbClr val="704ABC"/>
    <a:srgbClr val="4246A9"/>
    <a:srgbClr val="E52384"/>
    <a:srgbClr val="DD2176"/>
    <a:srgbClr val="DC229A"/>
    <a:srgbClr val="9E2269"/>
    <a:srgbClr val="A61A59"/>
    <a:srgbClr val="E22660"/>
    <a:srgbClr val="A61A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1234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lie van der Schriek" userId="01acfe812754a3be" providerId="LiveId" clId="{98483DC5-8FDA-433A-ADED-C3FD3597F9D6}"/>
    <pc:docChg chg="delSld">
      <pc:chgData name="Ellie van der Schriek" userId="01acfe812754a3be" providerId="LiveId" clId="{98483DC5-8FDA-433A-ADED-C3FD3597F9D6}" dt="2024-11-11T14:21:48.017" v="0" actId="47"/>
      <pc:docMkLst>
        <pc:docMk/>
      </pc:docMkLst>
      <pc:sldChg chg="del">
        <pc:chgData name="Ellie van der Schriek" userId="01acfe812754a3be" providerId="LiveId" clId="{98483DC5-8FDA-433A-ADED-C3FD3597F9D6}" dt="2024-11-11T14:21:48.017" v="0" actId="47"/>
        <pc:sldMkLst>
          <pc:docMk/>
          <pc:sldMk cId="285497173" sldId="29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C9C5F7-41F9-468A-B839-61059BF3D500}" type="datetimeFigureOut">
              <a:rPr lang="nl-NL" smtClean="0"/>
              <a:t>11-11-2024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C3C783-C338-49C1-B9F0-E781C509A4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6085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3C783-C338-49C1-B9F0-E781C509A4F6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3819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3C783-C338-49C1-B9F0-E781C509A4F6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2169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3C783-C338-49C1-B9F0-E781C509A4F6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2074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3C783-C338-49C1-B9F0-E781C509A4F6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3976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3C783-C338-49C1-B9F0-E781C509A4F6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396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C6F70-5C07-44DD-9DE0-67FE77F9EA03}" type="datetimeFigureOut">
              <a:rPr lang="nl-NL" smtClean="0"/>
              <a:t>11-11-2024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6847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C6F70-5C07-44DD-9DE0-67FE77F9EA03}" type="datetimeFigureOut">
              <a:rPr lang="nl-NL" smtClean="0"/>
              <a:t>11-11-2024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1224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C6F70-5C07-44DD-9DE0-67FE77F9EA03}" type="datetimeFigureOut">
              <a:rPr lang="nl-NL" smtClean="0"/>
              <a:t>11-11-2024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4515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C6F70-5C07-44DD-9DE0-67FE77F9EA03}" type="datetimeFigureOut">
              <a:rPr lang="nl-NL" smtClean="0"/>
              <a:t>11-11-2024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2140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C6F70-5C07-44DD-9DE0-67FE77F9EA03}" type="datetimeFigureOut">
              <a:rPr lang="nl-NL" smtClean="0"/>
              <a:t>11-11-2024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1798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C6F70-5C07-44DD-9DE0-67FE77F9EA03}" type="datetimeFigureOut">
              <a:rPr lang="nl-NL" smtClean="0"/>
              <a:t>11-11-2024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7738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C6F70-5C07-44DD-9DE0-67FE77F9EA03}" type="datetimeFigureOut">
              <a:rPr lang="nl-NL" smtClean="0"/>
              <a:t>11-11-2024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0032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C6F70-5C07-44DD-9DE0-67FE77F9EA03}" type="datetimeFigureOut">
              <a:rPr lang="nl-NL" smtClean="0"/>
              <a:t>11-11-2024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0443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C6F70-5C07-44DD-9DE0-67FE77F9EA03}" type="datetimeFigureOut">
              <a:rPr lang="nl-NL" smtClean="0"/>
              <a:t>11-11-2024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7312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C6F70-5C07-44DD-9DE0-67FE77F9EA03}" type="datetimeFigureOut">
              <a:rPr lang="nl-NL" smtClean="0"/>
              <a:t>11-11-2024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8905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C6F70-5C07-44DD-9DE0-67FE77F9EA03}" type="datetimeFigureOut">
              <a:rPr lang="nl-NL" smtClean="0"/>
              <a:t>11-11-2024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2492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8C6F70-5C07-44DD-9DE0-67FE77F9EA03}" type="datetimeFigureOut">
              <a:rPr lang="nl-NL" smtClean="0"/>
              <a:t>11-11-2024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5439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nl-NL" b="1" dirty="0">
                <a:ln>
                  <a:solidFill>
                    <a:schemeClr val="tx1"/>
                  </a:solidFill>
                </a:ln>
              </a:rPr>
              <a:t>SCHOOLTUINSEIZOEN 2024</a:t>
            </a:r>
          </a:p>
        </p:txBody>
      </p:sp>
      <p:pic>
        <p:nvPicPr>
          <p:cNvPr id="3" name="Tijdelijke aanduiding voor inhoud 2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87053" y="1600200"/>
            <a:ext cx="7769893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2147728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10"/>
          <p:cNvSpPr txBox="1">
            <a:spLocks/>
          </p:cNvSpPr>
          <p:nvPr/>
        </p:nvSpPr>
        <p:spPr>
          <a:xfrm>
            <a:off x="467544" y="3356992"/>
            <a:ext cx="4038600" cy="2869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/>
          </a:p>
        </p:txBody>
      </p:sp>
      <p:sp>
        <p:nvSpPr>
          <p:cNvPr id="14" name="Tijdelijke aanduiding voor inhoud 10"/>
          <p:cNvSpPr txBox="1">
            <a:spLocks/>
          </p:cNvSpPr>
          <p:nvPr/>
        </p:nvSpPr>
        <p:spPr>
          <a:xfrm>
            <a:off x="467544" y="3717032"/>
            <a:ext cx="4038600" cy="2664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5099080" y="-22616"/>
            <a:ext cx="3711692" cy="1143000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rgbClr val="C00000"/>
                </a:solidFill>
              </a:rPr>
              <a:t>LES 4    </a:t>
            </a:r>
            <a:r>
              <a:rPr lang="nl-NL" sz="2000" b="1" dirty="0">
                <a:solidFill>
                  <a:srgbClr val="C00000"/>
                </a:solidFill>
              </a:rPr>
              <a:t>14 en 15 mei</a:t>
            </a:r>
            <a:endParaRPr lang="nl-NL" b="1" dirty="0">
              <a:solidFill>
                <a:srgbClr val="C00000"/>
              </a:solidFill>
            </a:endParaRP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F93778EA-75DF-2186-6090-63C7F5BDBEE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 rot="5400000">
            <a:off x="4138527" y="1918256"/>
            <a:ext cx="5942999" cy="4067944"/>
          </a:xfr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222FC9D-E76E-E724-6DE3-A9F944F3BA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953" y="-22616"/>
            <a:ext cx="5098009" cy="3379608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56A34C4-0DB5-A313-804D-018E82B487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83051" y="3356992"/>
            <a:ext cx="5867075" cy="349563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59153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10"/>
          <p:cNvSpPr txBox="1">
            <a:spLocks/>
          </p:cNvSpPr>
          <p:nvPr/>
        </p:nvSpPr>
        <p:spPr>
          <a:xfrm>
            <a:off x="467544" y="3356992"/>
            <a:ext cx="4038600" cy="2869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3609493" y="709063"/>
            <a:ext cx="1925014" cy="1080120"/>
          </a:xfrm>
          <a:noFill/>
        </p:spPr>
        <p:txBody>
          <a:bodyPr>
            <a:normAutofit/>
          </a:bodyPr>
          <a:lstStyle/>
          <a:p>
            <a:r>
              <a:rPr lang="nl-NL" b="1" dirty="0">
                <a:solidFill>
                  <a:srgbClr val="0070C0"/>
                </a:solidFill>
              </a:rPr>
              <a:t>LES 5 </a:t>
            </a:r>
            <a:br>
              <a:rPr lang="nl-NL" b="1" dirty="0">
                <a:solidFill>
                  <a:srgbClr val="0070C0"/>
                </a:solidFill>
              </a:rPr>
            </a:br>
            <a:r>
              <a:rPr lang="nl-NL" sz="2000" b="1" dirty="0">
                <a:solidFill>
                  <a:srgbClr val="0070C0"/>
                </a:solidFill>
              </a:rPr>
              <a:t>21 en 22 mei</a:t>
            </a:r>
            <a:endParaRPr lang="nl-NL" b="1" dirty="0">
              <a:solidFill>
                <a:srgbClr val="0070C0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9D8FD4E-E697-F2F4-40F1-E9BEADCDE7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90402" y="-14421"/>
            <a:ext cx="2498247" cy="2516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C67E31F7-BC2B-F950-D929-805B455F1D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746977" y="3235448"/>
            <a:ext cx="4365104" cy="288000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47FC23C-F394-517D-77C1-92010D65AE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018132" y="3609947"/>
            <a:ext cx="5114101" cy="2880000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30E051E5-48DE-1FD4-974D-F2FE92FA8D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387940" y="3379749"/>
            <a:ext cx="4653705" cy="2880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7CAD6EB-5CFC-2212-87CE-EC52B63914D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803186" y="-9070"/>
            <a:ext cx="2498247" cy="2516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15503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10"/>
          <p:cNvSpPr txBox="1">
            <a:spLocks/>
          </p:cNvSpPr>
          <p:nvPr/>
        </p:nvSpPr>
        <p:spPr>
          <a:xfrm>
            <a:off x="467544" y="3356992"/>
            <a:ext cx="4038600" cy="2869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/>
          </a:p>
        </p:txBody>
      </p:sp>
      <p:sp>
        <p:nvSpPr>
          <p:cNvPr id="14" name="Tijdelijke aanduiding voor inhoud 10"/>
          <p:cNvSpPr txBox="1">
            <a:spLocks/>
          </p:cNvSpPr>
          <p:nvPr/>
        </p:nvSpPr>
        <p:spPr>
          <a:xfrm>
            <a:off x="467544" y="3717032"/>
            <a:ext cx="4038600" cy="2664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3743908" y="1116307"/>
            <a:ext cx="1656184" cy="1241884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rgbClr val="92D050"/>
                </a:solidFill>
              </a:rPr>
              <a:t>LES 6 </a:t>
            </a:r>
            <a:br>
              <a:rPr lang="nl-NL" b="1" dirty="0">
                <a:solidFill>
                  <a:srgbClr val="92D050"/>
                </a:solidFill>
              </a:rPr>
            </a:br>
            <a:r>
              <a:rPr lang="nl-NL" sz="2000" b="1" dirty="0">
                <a:solidFill>
                  <a:srgbClr val="92D050"/>
                </a:solidFill>
              </a:rPr>
              <a:t>28 en 29 mei</a:t>
            </a:r>
            <a:endParaRPr lang="nl-NL" b="1" dirty="0">
              <a:solidFill>
                <a:srgbClr val="48A876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0E266FE-1AC7-61F5-F6B4-CCE2426D40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382512" y="148580"/>
            <a:ext cx="3717031" cy="356388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CBC82613-A82C-E03C-43F1-DEA46C63B6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355" y="150430"/>
            <a:ext cx="3697126" cy="360000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96BD1060-ACBE-B81F-8168-50B09A6D07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3886" y="3876604"/>
            <a:ext cx="5176228" cy="291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817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10"/>
          <p:cNvSpPr txBox="1">
            <a:spLocks/>
          </p:cNvSpPr>
          <p:nvPr/>
        </p:nvSpPr>
        <p:spPr>
          <a:xfrm>
            <a:off x="467544" y="3356992"/>
            <a:ext cx="4038600" cy="2869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/>
          </a:p>
        </p:txBody>
      </p:sp>
      <p:sp>
        <p:nvSpPr>
          <p:cNvPr id="14" name="Tijdelijke aanduiding voor inhoud 10"/>
          <p:cNvSpPr txBox="1">
            <a:spLocks/>
          </p:cNvSpPr>
          <p:nvPr/>
        </p:nvSpPr>
        <p:spPr>
          <a:xfrm>
            <a:off x="467544" y="3717032"/>
            <a:ext cx="4038600" cy="2664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2627784" y="2968917"/>
            <a:ext cx="3841274" cy="1143000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rgbClr val="48A876"/>
                </a:solidFill>
              </a:rPr>
              <a:t>LES 7 </a:t>
            </a:r>
            <a:r>
              <a:rPr lang="nl-NL" sz="2000" b="1" dirty="0">
                <a:solidFill>
                  <a:srgbClr val="48A876"/>
                </a:solidFill>
              </a:rPr>
              <a:t> 4 en 5 juni</a:t>
            </a:r>
            <a:endParaRPr lang="nl-NL" b="1" dirty="0">
              <a:solidFill>
                <a:srgbClr val="48A876"/>
              </a:solidFill>
            </a:endParaRPr>
          </a:p>
        </p:txBody>
      </p:sp>
      <p:pic>
        <p:nvPicPr>
          <p:cNvPr id="3" name="Tijdelijke aanduiding voor inhoud 2">
            <a:extLst>
              <a:ext uri="{FF2B5EF4-FFF2-40B4-BE49-F238E27FC236}">
                <a16:creationId xmlns:a16="http://schemas.microsoft.com/office/drawing/2014/main" id="{E09203D1-6440-9987-3622-D5809C4B0D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32948" y="205879"/>
            <a:ext cx="2373451" cy="2376266"/>
          </a:xfrm>
        </p:spPr>
      </p:pic>
      <p:pic>
        <p:nvPicPr>
          <p:cNvPr id="2" name="Tijdelijke aanduiding voor inhoud 2">
            <a:extLst>
              <a:ext uri="{FF2B5EF4-FFF2-40B4-BE49-F238E27FC236}">
                <a16:creationId xmlns:a16="http://schemas.microsoft.com/office/drawing/2014/main" id="{D8A34B2A-EE95-06AF-01E6-DCD667E237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385275" y="226346"/>
            <a:ext cx="2373451" cy="2376266"/>
          </a:xfrm>
          <a:prstGeom prst="rect">
            <a:avLst/>
          </a:prstGeom>
        </p:spPr>
      </p:pic>
      <p:pic>
        <p:nvPicPr>
          <p:cNvPr id="4" name="Tijdelijke aanduiding voor inhoud 2">
            <a:extLst>
              <a:ext uri="{FF2B5EF4-FFF2-40B4-BE49-F238E27FC236}">
                <a16:creationId xmlns:a16="http://schemas.microsoft.com/office/drawing/2014/main" id="{42D92C58-2E06-CB53-5C67-CF54BEEADEA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7" y="2971788"/>
            <a:ext cx="2373451" cy="2376266"/>
          </a:xfrm>
          <a:prstGeom prst="rect">
            <a:avLst/>
          </a:prstGeom>
        </p:spPr>
      </p:pic>
      <p:pic>
        <p:nvPicPr>
          <p:cNvPr id="5" name="Tijdelijke aanduiding voor inhoud 2">
            <a:extLst>
              <a:ext uri="{FF2B5EF4-FFF2-40B4-BE49-F238E27FC236}">
                <a16:creationId xmlns:a16="http://schemas.microsoft.com/office/drawing/2014/main" id="{8DE60D88-94C4-2865-C555-D282C69DDAD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144671" y="4483143"/>
            <a:ext cx="2373451" cy="2376266"/>
          </a:xfrm>
          <a:prstGeom prst="rect">
            <a:avLst/>
          </a:prstGeom>
        </p:spPr>
      </p:pic>
      <p:pic>
        <p:nvPicPr>
          <p:cNvPr id="6" name="Tijdelijke aanduiding voor inhoud 2">
            <a:extLst>
              <a:ext uri="{FF2B5EF4-FFF2-40B4-BE49-F238E27FC236}">
                <a16:creationId xmlns:a16="http://schemas.microsoft.com/office/drawing/2014/main" id="{508804C6-7B17-6094-A58C-0DE231482FB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25879" y="4483142"/>
            <a:ext cx="2373451" cy="2376266"/>
          </a:xfrm>
          <a:prstGeom prst="rect">
            <a:avLst/>
          </a:prstGeom>
        </p:spPr>
      </p:pic>
      <p:pic>
        <p:nvPicPr>
          <p:cNvPr id="7" name="Tijdelijke aanduiding voor inhoud 2">
            <a:extLst>
              <a:ext uri="{FF2B5EF4-FFF2-40B4-BE49-F238E27FC236}">
                <a16:creationId xmlns:a16="http://schemas.microsoft.com/office/drawing/2014/main" id="{09DA6980-4E8C-AAFB-B462-FFC064F6767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337600" y="226347"/>
            <a:ext cx="2373451" cy="2376266"/>
          </a:xfrm>
          <a:prstGeom prst="rect">
            <a:avLst/>
          </a:prstGeom>
        </p:spPr>
      </p:pic>
      <p:pic>
        <p:nvPicPr>
          <p:cNvPr id="8" name="Tijdelijke aanduiding voor inhoud 2">
            <a:extLst>
              <a:ext uri="{FF2B5EF4-FFF2-40B4-BE49-F238E27FC236}">
                <a16:creationId xmlns:a16="http://schemas.microsoft.com/office/drawing/2014/main" id="{B11A6366-E0B4-603D-5DF7-30F3DAB9E0F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5403" y="2971788"/>
            <a:ext cx="2373451" cy="237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125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10"/>
          <p:cNvSpPr txBox="1">
            <a:spLocks/>
          </p:cNvSpPr>
          <p:nvPr/>
        </p:nvSpPr>
        <p:spPr>
          <a:xfrm>
            <a:off x="467544" y="3356992"/>
            <a:ext cx="4038600" cy="2869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/>
          </a:p>
        </p:txBody>
      </p:sp>
      <p:sp>
        <p:nvSpPr>
          <p:cNvPr id="14" name="Tijdelijke aanduiding voor inhoud 10"/>
          <p:cNvSpPr txBox="1">
            <a:spLocks/>
          </p:cNvSpPr>
          <p:nvPr/>
        </p:nvSpPr>
        <p:spPr>
          <a:xfrm>
            <a:off x="467544" y="3717032"/>
            <a:ext cx="4038600" cy="2664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5652120" y="620688"/>
            <a:ext cx="2865047" cy="1143000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rgbClr val="48A876"/>
                </a:solidFill>
              </a:rPr>
              <a:t>LES 8 </a:t>
            </a:r>
            <a:r>
              <a:rPr lang="nl-NL" sz="2000" b="1" dirty="0">
                <a:solidFill>
                  <a:srgbClr val="48A876"/>
                </a:solidFill>
              </a:rPr>
              <a:t> 11 en 12juni</a:t>
            </a:r>
            <a:endParaRPr lang="nl-NL" b="1" dirty="0">
              <a:solidFill>
                <a:srgbClr val="48A876"/>
              </a:solidFill>
            </a:endParaRP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37864954-6666-CD6D-F70C-49BD5482279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1982" y="2204864"/>
            <a:ext cx="3686521" cy="3638515"/>
          </a:xfr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6CCFC09-CD11-D660-C2ED-EB9D507340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705" y="0"/>
            <a:ext cx="5256584" cy="700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0377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10"/>
          <p:cNvSpPr txBox="1">
            <a:spLocks/>
          </p:cNvSpPr>
          <p:nvPr/>
        </p:nvSpPr>
        <p:spPr>
          <a:xfrm>
            <a:off x="467544" y="3356992"/>
            <a:ext cx="4038600" cy="2869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/>
          </a:p>
        </p:txBody>
      </p:sp>
      <p:sp>
        <p:nvSpPr>
          <p:cNvPr id="14" name="Tijdelijke aanduiding voor inhoud 10"/>
          <p:cNvSpPr txBox="1">
            <a:spLocks/>
          </p:cNvSpPr>
          <p:nvPr/>
        </p:nvSpPr>
        <p:spPr>
          <a:xfrm>
            <a:off x="467544" y="3717032"/>
            <a:ext cx="4038600" cy="2664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6830329" y="1037643"/>
            <a:ext cx="2017769" cy="792089"/>
          </a:xfrm>
        </p:spPr>
        <p:txBody>
          <a:bodyPr>
            <a:normAutofit fontScale="90000"/>
          </a:bodyPr>
          <a:lstStyle/>
          <a:p>
            <a:r>
              <a:rPr lang="nl-NL" b="1" dirty="0">
                <a:solidFill>
                  <a:srgbClr val="704ABC"/>
                </a:solidFill>
              </a:rPr>
              <a:t>LES 9  </a:t>
            </a:r>
            <a:r>
              <a:rPr lang="nl-NL" sz="2000" b="1" dirty="0">
                <a:solidFill>
                  <a:srgbClr val="704ABC"/>
                </a:solidFill>
              </a:rPr>
              <a:t> </a:t>
            </a:r>
            <a:br>
              <a:rPr lang="nl-NL" sz="2000" b="1" dirty="0">
                <a:solidFill>
                  <a:srgbClr val="704ABC"/>
                </a:solidFill>
              </a:rPr>
            </a:br>
            <a:r>
              <a:rPr lang="nl-NL" sz="2000" b="1" dirty="0">
                <a:solidFill>
                  <a:srgbClr val="704ABC"/>
                </a:solidFill>
              </a:rPr>
              <a:t>18 en 19 juni</a:t>
            </a:r>
            <a:endParaRPr lang="nl-NL" b="1" dirty="0">
              <a:solidFill>
                <a:srgbClr val="704ABC"/>
              </a:solidFill>
            </a:endParaRPr>
          </a:p>
        </p:txBody>
      </p:sp>
      <p:pic>
        <p:nvPicPr>
          <p:cNvPr id="22" name="Afbeelding 21">
            <a:extLst>
              <a:ext uri="{FF2B5EF4-FFF2-40B4-BE49-F238E27FC236}">
                <a16:creationId xmlns:a16="http://schemas.microsoft.com/office/drawing/2014/main" id="{E9AA7523-7F48-BCAA-F5C1-AE003BF023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8228" y="3614290"/>
            <a:ext cx="5099870" cy="2869779"/>
          </a:xfrm>
          <a:prstGeom prst="rect">
            <a:avLst/>
          </a:prstGeom>
        </p:spPr>
      </p:pic>
      <p:pic>
        <p:nvPicPr>
          <p:cNvPr id="16" name="Tijdelijke aanduiding voor inhoud 15">
            <a:extLst>
              <a:ext uri="{FF2B5EF4-FFF2-40B4-BE49-F238E27FC236}">
                <a16:creationId xmlns:a16="http://schemas.microsoft.com/office/drawing/2014/main" id="{29202B3E-CF93-BEA6-A4B5-ED8BF99F6B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327"/>
          <a:stretch/>
        </p:blipFill>
        <p:spPr>
          <a:xfrm rot="5400000">
            <a:off x="83452" y="-291364"/>
            <a:ext cx="2429908" cy="3245900"/>
          </a:xfr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BE8FFD1D-CA76-A0C2-AC6D-42F72CA81B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9832" y="258523"/>
            <a:ext cx="4032447" cy="3024335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FE24594A-4B6F-6F7E-DB77-93AB208CE8E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15"/>
          <a:stretch/>
        </p:blipFill>
        <p:spPr>
          <a:xfrm>
            <a:off x="110135" y="2693872"/>
            <a:ext cx="3363769" cy="403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038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10"/>
          <p:cNvSpPr txBox="1">
            <a:spLocks/>
          </p:cNvSpPr>
          <p:nvPr/>
        </p:nvSpPr>
        <p:spPr>
          <a:xfrm>
            <a:off x="467544" y="3356992"/>
            <a:ext cx="4038600" cy="2869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/>
          </a:p>
        </p:txBody>
      </p:sp>
      <p:sp>
        <p:nvSpPr>
          <p:cNvPr id="14" name="Tijdelijke aanduiding voor inhoud 10"/>
          <p:cNvSpPr txBox="1">
            <a:spLocks/>
          </p:cNvSpPr>
          <p:nvPr/>
        </p:nvSpPr>
        <p:spPr>
          <a:xfrm>
            <a:off x="467544" y="3717032"/>
            <a:ext cx="4038600" cy="2664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5220072" y="404664"/>
            <a:ext cx="3826768" cy="1143000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rgbClr val="C00000"/>
                </a:solidFill>
              </a:rPr>
              <a:t>LES 10 </a:t>
            </a:r>
            <a:r>
              <a:rPr lang="nl-NL" sz="2000" b="1" dirty="0">
                <a:solidFill>
                  <a:srgbClr val="C00000"/>
                </a:solidFill>
              </a:rPr>
              <a:t>25 en 26 juni</a:t>
            </a:r>
            <a:endParaRPr lang="nl-NL" b="1" dirty="0">
              <a:solidFill>
                <a:srgbClr val="C00000"/>
              </a:solidFill>
            </a:endParaRPr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256823BD-4191-0BA9-9ED4-C1B7032DED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817"/>
          <a:stretch/>
        </p:blipFill>
        <p:spPr>
          <a:xfrm>
            <a:off x="0" y="2639063"/>
            <a:ext cx="5809842" cy="4305635"/>
          </a:xfrm>
        </p:spPr>
      </p:pic>
      <p:pic>
        <p:nvPicPr>
          <p:cNvPr id="5" name="Afbeelding 4" descr="Afbeelding met buitenshuis, persoon, kruid, rank&#10;&#10;Automatisch gegenereerde beschrijving">
            <a:extLst>
              <a:ext uri="{FF2B5EF4-FFF2-40B4-BE49-F238E27FC236}">
                <a16:creationId xmlns:a16="http://schemas.microsoft.com/office/drawing/2014/main" id="{002E0CCB-986F-8A32-35AC-F2F50EADEB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6307" b="-742"/>
          <a:stretch/>
        </p:blipFill>
        <p:spPr>
          <a:xfrm rot="5400000">
            <a:off x="4526095" y="3286279"/>
            <a:ext cx="5877269" cy="3309777"/>
          </a:xfrm>
          <a:prstGeom prst="rect">
            <a:avLst/>
          </a:prstGeom>
        </p:spPr>
      </p:pic>
      <p:pic>
        <p:nvPicPr>
          <p:cNvPr id="7" name="Afbeelding 6" descr="Afbeelding met groente, buitenshuis, plant, kool&#10;&#10;Automatisch gegenereerde beschrijving">
            <a:extLst>
              <a:ext uri="{FF2B5EF4-FFF2-40B4-BE49-F238E27FC236}">
                <a16:creationId xmlns:a16="http://schemas.microsoft.com/office/drawing/2014/main" id="{43E087B8-5DF6-B58F-8909-87EC385451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52" y="129325"/>
            <a:ext cx="4412557" cy="302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9726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10"/>
          <p:cNvSpPr txBox="1">
            <a:spLocks/>
          </p:cNvSpPr>
          <p:nvPr/>
        </p:nvSpPr>
        <p:spPr>
          <a:xfrm>
            <a:off x="467544" y="3356992"/>
            <a:ext cx="4038600" cy="2869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/>
          </a:p>
        </p:txBody>
      </p:sp>
      <p:sp>
        <p:nvSpPr>
          <p:cNvPr id="14" name="Tijdelijke aanduiding voor inhoud 10"/>
          <p:cNvSpPr txBox="1">
            <a:spLocks/>
          </p:cNvSpPr>
          <p:nvPr/>
        </p:nvSpPr>
        <p:spPr>
          <a:xfrm>
            <a:off x="467544" y="3717032"/>
            <a:ext cx="4038600" cy="2664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4416070" y="1198258"/>
            <a:ext cx="2061726" cy="1143000"/>
          </a:xfrm>
        </p:spPr>
        <p:txBody>
          <a:bodyPr>
            <a:normAutofit fontScale="90000"/>
          </a:bodyPr>
          <a:lstStyle/>
          <a:p>
            <a:r>
              <a:rPr lang="nl-NL" b="1" dirty="0">
                <a:solidFill>
                  <a:srgbClr val="0070C0"/>
                </a:solidFill>
              </a:rPr>
              <a:t>LES 11 </a:t>
            </a:r>
            <a:r>
              <a:rPr lang="nl-NL" sz="2000" b="1" dirty="0">
                <a:solidFill>
                  <a:srgbClr val="0070C0"/>
                </a:solidFill>
              </a:rPr>
              <a:t> </a:t>
            </a:r>
            <a:br>
              <a:rPr lang="nl-NL" sz="2000" b="1" dirty="0">
                <a:solidFill>
                  <a:srgbClr val="0070C0"/>
                </a:solidFill>
              </a:rPr>
            </a:br>
            <a:r>
              <a:rPr lang="nl-NL" sz="2000" b="1" dirty="0">
                <a:solidFill>
                  <a:srgbClr val="0070C0"/>
                </a:solidFill>
              </a:rPr>
              <a:t>2 en 3 juli</a:t>
            </a:r>
            <a:br>
              <a:rPr lang="nl-NL" sz="2000" b="1" dirty="0">
                <a:solidFill>
                  <a:srgbClr val="0070C0"/>
                </a:solidFill>
              </a:rPr>
            </a:br>
            <a:endParaRPr lang="nl-NL" b="1" dirty="0">
              <a:solidFill>
                <a:srgbClr val="0070C0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721AE8B-91B3-2446-731C-FBFBFE5916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190959" y="411515"/>
            <a:ext cx="3221324" cy="239829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CE7DDCE9-6428-FA01-CCEB-53A7DE62DF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35" y="-8349"/>
            <a:ext cx="4416350" cy="3006765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A3A40D9B-780A-D1E6-F84A-7BC0E64570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9"/>
          <a:stretch/>
        </p:blipFill>
        <p:spPr>
          <a:xfrm rot="5400000">
            <a:off x="-298304" y="3277434"/>
            <a:ext cx="3878868" cy="3282263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BE28B8CF-E420-0EBD-C81B-07B249A3307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12448" y="3761981"/>
            <a:ext cx="3909935" cy="2344237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FA69ECEC-9AEA-3530-4387-DF5D0C72ABE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97"/>
          <a:stretch/>
        </p:blipFill>
        <p:spPr>
          <a:xfrm rot="5400000">
            <a:off x="5684531" y="3398278"/>
            <a:ext cx="3636675" cy="3282263"/>
          </a:xfrm>
          <a:prstGeom prst="rect">
            <a:avLst/>
          </a:prstGeom>
        </p:spPr>
      </p:pic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201DA61B-E57F-8349-3F2D-F83F7A1081B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06319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10"/>
          <p:cNvSpPr txBox="1">
            <a:spLocks/>
          </p:cNvSpPr>
          <p:nvPr/>
        </p:nvSpPr>
        <p:spPr>
          <a:xfrm>
            <a:off x="467544" y="3356992"/>
            <a:ext cx="4038600" cy="2869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198043" y="5900445"/>
            <a:ext cx="2058701" cy="899558"/>
          </a:xfrm>
        </p:spPr>
        <p:txBody>
          <a:bodyPr>
            <a:normAutofit fontScale="90000"/>
          </a:bodyPr>
          <a:lstStyle/>
          <a:p>
            <a:r>
              <a:rPr lang="nl-NL" b="1" dirty="0">
                <a:solidFill>
                  <a:srgbClr val="92D050"/>
                </a:solidFill>
              </a:rPr>
              <a:t>LES 12 </a:t>
            </a:r>
            <a:br>
              <a:rPr lang="nl-NL" b="1" dirty="0">
                <a:solidFill>
                  <a:srgbClr val="92D050"/>
                </a:solidFill>
              </a:rPr>
            </a:br>
            <a:r>
              <a:rPr lang="nl-NL" sz="2000" b="1" dirty="0">
                <a:solidFill>
                  <a:srgbClr val="92D050"/>
                </a:solidFill>
              </a:rPr>
              <a:t>9 en 10 juli</a:t>
            </a:r>
            <a:endParaRPr lang="nl-NL" b="1" dirty="0">
              <a:solidFill>
                <a:srgbClr val="92D050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B66AA4E-9C83-FA00-2566-D393B49A5C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409079" y="3103254"/>
            <a:ext cx="3238527" cy="242036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6D2EA74-9DB9-24F0-6F9B-B2A02A95A2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6336" y="-134365"/>
            <a:ext cx="2555776" cy="2676382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67C63AC1-8DDB-6876-A4C4-D60E4953954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3237"/>
            <a:ext cx="3059832" cy="2676382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BA58EEB0-7963-0FAC-41E0-B12353C7B6B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4059" y="289713"/>
            <a:ext cx="3059832" cy="2676382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42C4602-E7AE-157E-122F-B874790A06F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5"/>
          <a:stretch/>
        </p:blipFill>
        <p:spPr>
          <a:xfrm rot="5400000">
            <a:off x="5385944" y="1355984"/>
            <a:ext cx="3059832" cy="267638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A8C6F1F-C0B4-4951-DF32-8B1EB5635AE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913522" y="3678124"/>
            <a:ext cx="3238527" cy="242036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617CDBC-55E5-D122-14B8-4516FE28B5A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228779" y="4028552"/>
            <a:ext cx="3238527" cy="242036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4BBE2D7-51EC-E12B-C89C-35B7CAA076E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582190" y="4415824"/>
            <a:ext cx="3238527" cy="2420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7355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10"/>
          <p:cNvSpPr txBox="1">
            <a:spLocks/>
          </p:cNvSpPr>
          <p:nvPr/>
        </p:nvSpPr>
        <p:spPr>
          <a:xfrm>
            <a:off x="467544" y="3356992"/>
            <a:ext cx="4038600" cy="2869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14" name="Tijdelijke aanduiding voor inhoud 10"/>
          <p:cNvSpPr txBox="1">
            <a:spLocks/>
          </p:cNvSpPr>
          <p:nvPr/>
        </p:nvSpPr>
        <p:spPr>
          <a:xfrm>
            <a:off x="467544" y="3717032"/>
            <a:ext cx="4038600" cy="2664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2486844" y="144236"/>
            <a:ext cx="2298842" cy="1080120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rgbClr val="DD2176"/>
                </a:solidFill>
              </a:rPr>
              <a:t>LES 13 </a:t>
            </a:r>
            <a:br>
              <a:rPr lang="nl-NL" b="1" dirty="0">
                <a:solidFill>
                  <a:srgbClr val="DD2176"/>
                </a:solidFill>
              </a:rPr>
            </a:br>
            <a:r>
              <a:rPr lang="nl-NL" sz="2000" b="1" dirty="0">
                <a:solidFill>
                  <a:srgbClr val="DD2176"/>
                </a:solidFill>
              </a:rPr>
              <a:t>16 en 17 juli</a:t>
            </a:r>
            <a:endParaRPr lang="nl-NL" b="1" dirty="0">
              <a:solidFill>
                <a:srgbClr val="DD2176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C00990D-96B6-3438-2EB8-F49A1BC7AA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4218" y="3747808"/>
            <a:ext cx="5571486" cy="3137576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198FC356-5D25-5C91-5D3A-B7DD5579AA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04861" y="98810"/>
            <a:ext cx="2759448" cy="2561828"/>
          </a:xfrm>
          <a:prstGeom prst="rect">
            <a:avLst/>
          </a:prstGeom>
        </p:spPr>
      </p:pic>
      <p:pic>
        <p:nvPicPr>
          <p:cNvPr id="11" name="Afbeelding 10" descr="Afbeelding met buitenshuis, plant, persoon, kleding&#10;&#10;Automatisch gegenereerde beschrijving">
            <a:extLst>
              <a:ext uri="{FF2B5EF4-FFF2-40B4-BE49-F238E27FC236}">
                <a16:creationId xmlns:a16="http://schemas.microsoft.com/office/drawing/2014/main" id="{2837171E-34F1-7C2F-B24F-1641AFED1D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833086" y="-29001"/>
            <a:ext cx="2788081" cy="2788822"/>
          </a:xfrm>
          <a:prstGeom prst="rect">
            <a:avLst/>
          </a:prstGeom>
        </p:spPr>
      </p:pic>
      <p:pic>
        <p:nvPicPr>
          <p:cNvPr id="23" name="Afbeelding 22" descr="Afbeelding met buitenshuis, grond, plant, gras&#10;&#10;Automatisch gegenereerde beschrijving">
            <a:extLst>
              <a:ext uri="{FF2B5EF4-FFF2-40B4-BE49-F238E27FC236}">
                <a16:creationId xmlns:a16="http://schemas.microsoft.com/office/drawing/2014/main" id="{73E8FDE2-449F-E6E2-EEA6-AAA70804F9A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92984" y="3970140"/>
            <a:ext cx="3729963" cy="2100524"/>
          </a:xfrm>
          <a:prstGeom prst="rect">
            <a:avLst/>
          </a:prstGeom>
        </p:spPr>
      </p:pic>
      <p:pic>
        <p:nvPicPr>
          <p:cNvPr id="17" name="Afbeelding 16" descr="Afbeelding met bloem, plant, buitenshuis, bloemblaadje&#10;&#10;Automatisch gegenereerde beschrijving">
            <a:extLst>
              <a:ext uri="{FF2B5EF4-FFF2-40B4-BE49-F238E27FC236}">
                <a16:creationId xmlns:a16="http://schemas.microsoft.com/office/drawing/2014/main" id="{3E4712FD-01B3-7107-6C2F-AC254D836C3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835396" y="1234778"/>
            <a:ext cx="2788082" cy="1829126"/>
          </a:xfrm>
          <a:prstGeom prst="rect">
            <a:avLst/>
          </a:prstGeom>
        </p:spPr>
      </p:pic>
      <p:pic>
        <p:nvPicPr>
          <p:cNvPr id="21" name="Afbeelding 20" descr="Afbeelding met buitenshuis, persoon, plant, grond&#10;&#10;Automatisch gegenereerde beschrijving">
            <a:extLst>
              <a:ext uri="{FF2B5EF4-FFF2-40B4-BE49-F238E27FC236}">
                <a16:creationId xmlns:a16="http://schemas.microsoft.com/office/drawing/2014/main" id="{386D5D82-65B9-F772-8E09-D2BB0C0B705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20770" y="3942756"/>
            <a:ext cx="3729963" cy="2100524"/>
          </a:xfrm>
          <a:prstGeom prst="rect">
            <a:avLst/>
          </a:prstGeom>
        </p:spPr>
      </p:pic>
      <p:pic>
        <p:nvPicPr>
          <p:cNvPr id="6" name="Afbeelding 5" descr="Afbeelding met groente, sla, buitenshuis, Bladgroente&#10;&#10;Automatisch gegenereerde beschrijving">
            <a:extLst>
              <a:ext uri="{FF2B5EF4-FFF2-40B4-BE49-F238E27FC236}">
                <a16:creationId xmlns:a16="http://schemas.microsoft.com/office/drawing/2014/main" id="{6ED4BA6B-5022-9A58-164F-CB7660C3EC1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06851" y="1317517"/>
            <a:ext cx="2174791" cy="227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974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067" y="188640"/>
            <a:ext cx="8229600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nl-NL" sz="3700" dirty="0"/>
              <a:t>Schooltuinprogramma 2024 </a:t>
            </a:r>
            <a:br>
              <a:rPr lang="nl-NL" sz="3700" dirty="0"/>
            </a:br>
            <a:r>
              <a:rPr lang="nl-NL" sz="3700" dirty="0"/>
              <a:t>de tuin op 3 september</a:t>
            </a: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4C6C47BE-A707-B206-A354-279D0D97BC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484784"/>
            <a:ext cx="9144001" cy="4896544"/>
          </a:xfrm>
          <a:noFill/>
        </p:spPr>
      </p:pic>
    </p:spTree>
    <p:extLst>
      <p:ext uri="{BB962C8B-B14F-4D97-AF65-F5344CB8AC3E}">
        <p14:creationId xmlns:p14="http://schemas.microsoft.com/office/powerpoint/2010/main" val="1246309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10"/>
          <p:cNvSpPr txBox="1">
            <a:spLocks/>
          </p:cNvSpPr>
          <p:nvPr/>
        </p:nvSpPr>
        <p:spPr>
          <a:xfrm>
            <a:off x="467544" y="3356992"/>
            <a:ext cx="4038600" cy="2869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14" name="Tijdelijke aanduiding voor inhoud 10"/>
          <p:cNvSpPr txBox="1">
            <a:spLocks/>
          </p:cNvSpPr>
          <p:nvPr/>
        </p:nvSpPr>
        <p:spPr>
          <a:xfrm>
            <a:off x="467544" y="3717032"/>
            <a:ext cx="4038600" cy="2664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2621968" y="0"/>
            <a:ext cx="2520280" cy="1080120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rgbClr val="DD2176"/>
                </a:solidFill>
              </a:rPr>
              <a:t>LES 14 </a:t>
            </a:r>
            <a:br>
              <a:rPr lang="nl-NL" sz="2000" b="1" dirty="0">
                <a:solidFill>
                  <a:srgbClr val="DD2176"/>
                </a:solidFill>
              </a:rPr>
            </a:br>
            <a:r>
              <a:rPr lang="nl-NL" sz="2000" b="1" dirty="0">
                <a:solidFill>
                  <a:srgbClr val="DD2176"/>
                </a:solidFill>
              </a:rPr>
              <a:t>3 en 4 september</a:t>
            </a:r>
            <a:endParaRPr lang="nl-NL" b="1" dirty="0">
              <a:solidFill>
                <a:srgbClr val="DD2176"/>
              </a:solidFill>
            </a:endParaRPr>
          </a:p>
        </p:txBody>
      </p:sp>
      <p:pic>
        <p:nvPicPr>
          <p:cNvPr id="11" name="Afbeelding 10" descr="Afbeelding met bloem, plant, Eenjarige plant, bloemblaadje&#10;&#10;Automatisch gegenereerde beschrijving">
            <a:extLst>
              <a:ext uri="{FF2B5EF4-FFF2-40B4-BE49-F238E27FC236}">
                <a16:creationId xmlns:a16="http://schemas.microsoft.com/office/drawing/2014/main" id="{C870491E-4AA0-4329-1085-28AACC9F07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527276" y="1258602"/>
            <a:ext cx="2924942" cy="2889878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C730BD3B-36B0-CE00-2B5F-DBEAB5EC73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0071" y="459913"/>
            <a:ext cx="2751699" cy="2721771"/>
          </a:xfrm>
          <a:prstGeom prst="rect">
            <a:avLst/>
          </a:prstGeom>
        </p:spPr>
      </p:pic>
      <p:pic>
        <p:nvPicPr>
          <p:cNvPr id="27" name="Afbeelding 26" descr="Afbeelding met persoon, bloempot, kamerplant, plant&#10;&#10;Automatisch gegenereerde beschrijving">
            <a:extLst>
              <a:ext uri="{FF2B5EF4-FFF2-40B4-BE49-F238E27FC236}">
                <a16:creationId xmlns:a16="http://schemas.microsoft.com/office/drawing/2014/main" id="{DBF75C4B-17DA-11FC-CAC5-13447199B0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1958" y="3191322"/>
            <a:ext cx="2769679" cy="3692905"/>
          </a:xfrm>
          <a:prstGeom prst="rect">
            <a:avLst/>
          </a:prstGeom>
        </p:spPr>
      </p:pic>
      <p:pic>
        <p:nvPicPr>
          <p:cNvPr id="18" name="Afbeelding 17" descr="Afbeelding met buitenshuis, boom, persoon, landbouw&#10;&#10;Automatisch gegenereerde beschrijving">
            <a:extLst>
              <a:ext uri="{FF2B5EF4-FFF2-40B4-BE49-F238E27FC236}">
                <a16:creationId xmlns:a16="http://schemas.microsoft.com/office/drawing/2014/main" id="{553BEBC5-F4AB-EF7A-0C57-9FB737195A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"/>
          <a:stretch/>
        </p:blipFill>
        <p:spPr>
          <a:xfrm>
            <a:off x="323528" y="3850756"/>
            <a:ext cx="6192688" cy="3043109"/>
          </a:xfrm>
          <a:prstGeom prst="rect">
            <a:avLst/>
          </a:prstGeom>
        </p:spPr>
      </p:pic>
      <p:pic>
        <p:nvPicPr>
          <p:cNvPr id="21" name="Afbeelding 20" descr="Afbeelding met buitenshuis, boom, persoon, plant&#10;&#10;Automatisch gegenereerde beschrijving">
            <a:extLst>
              <a:ext uri="{FF2B5EF4-FFF2-40B4-BE49-F238E27FC236}">
                <a16:creationId xmlns:a16="http://schemas.microsoft.com/office/drawing/2014/main" id="{AC2AD608-D3FB-D5EB-EBF7-2EAA6796133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524178" y="730182"/>
            <a:ext cx="3395228" cy="1934864"/>
          </a:xfrm>
          <a:prstGeom prst="rect">
            <a:avLst/>
          </a:prstGeom>
        </p:spPr>
      </p:pic>
      <p:pic>
        <p:nvPicPr>
          <p:cNvPr id="25" name="Afbeelding 24" descr="Afbeelding met buitenshuis, wolk, plant, hemel&#10;&#10;Automatisch gegenereerde beschrijving">
            <a:extLst>
              <a:ext uri="{FF2B5EF4-FFF2-40B4-BE49-F238E27FC236}">
                <a16:creationId xmlns:a16="http://schemas.microsoft.com/office/drawing/2014/main" id="{34F228FD-9A0D-40E9-157E-78B1575D9AE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-27384"/>
            <a:ext cx="2910425" cy="388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5726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10"/>
          <p:cNvSpPr txBox="1">
            <a:spLocks/>
          </p:cNvSpPr>
          <p:nvPr/>
        </p:nvSpPr>
        <p:spPr>
          <a:xfrm>
            <a:off x="467544" y="3356992"/>
            <a:ext cx="4038600" cy="2869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14" name="Tijdelijke aanduiding voor inhoud 10"/>
          <p:cNvSpPr txBox="1">
            <a:spLocks/>
          </p:cNvSpPr>
          <p:nvPr/>
        </p:nvSpPr>
        <p:spPr>
          <a:xfrm>
            <a:off x="467544" y="3789040"/>
            <a:ext cx="4038600" cy="2664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4098830" y="-4076"/>
            <a:ext cx="5045170" cy="720229"/>
          </a:xfrm>
        </p:spPr>
        <p:txBody>
          <a:bodyPr>
            <a:normAutofit fontScale="90000"/>
          </a:bodyPr>
          <a:lstStyle/>
          <a:p>
            <a:r>
              <a:rPr lang="nl-NL" b="1" dirty="0">
                <a:solidFill>
                  <a:srgbClr val="0070C0"/>
                </a:solidFill>
              </a:rPr>
              <a:t>LES 15 </a:t>
            </a:r>
            <a:r>
              <a:rPr lang="nl-NL" sz="2000" b="1" dirty="0">
                <a:solidFill>
                  <a:srgbClr val="0070C0"/>
                </a:solidFill>
              </a:rPr>
              <a:t> 17 en 18 september</a:t>
            </a:r>
            <a:endParaRPr lang="nl-NL" b="1" dirty="0">
              <a:solidFill>
                <a:srgbClr val="0070C0"/>
              </a:solidFill>
            </a:endParaRPr>
          </a:p>
        </p:txBody>
      </p:sp>
      <p:pic>
        <p:nvPicPr>
          <p:cNvPr id="25" name="Afbeelding 24" descr="Afbeelding met groente, kool, buitenshuis, Wilde kool&#10;&#10;Automatisch gegenereerde beschrijving">
            <a:extLst>
              <a:ext uri="{FF2B5EF4-FFF2-40B4-BE49-F238E27FC236}">
                <a16:creationId xmlns:a16="http://schemas.microsoft.com/office/drawing/2014/main" id="{47A0A1B9-EFB1-952D-E9CB-2A4CD1A89B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377680" y="4100680"/>
            <a:ext cx="2664296" cy="2662957"/>
          </a:xfrm>
          <a:prstGeom prst="rect">
            <a:avLst/>
          </a:prstGeom>
        </p:spPr>
      </p:pic>
      <p:pic>
        <p:nvPicPr>
          <p:cNvPr id="3" name="Afbeelding 2" descr="Afbeelding met persoon, groente, buitenshuis, wortel&#10;&#10;Automatisch gegenereerde beschrijving">
            <a:extLst>
              <a:ext uri="{FF2B5EF4-FFF2-40B4-BE49-F238E27FC236}">
                <a16:creationId xmlns:a16="http://schemas.microsoft.com/office/drawing/2014/main" id="{8EE77B6A-2469-E837-56C2-7E64C5AB59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590"/>
          <a:stretch/>
        </p:blipFill>
        <p:spPr>
          <a:xfrm rot="5400000">
            <a:off x="6578973" y="1343378"/>
            <a:ext cx="3237143" cy="2066514"/>
          </a:xfrm>
          <a:prstGeom prst="rect">
            <a:avLst/>
          </a:prstGeom>
        </p:spPr>
      </p:pic>
      <p:pic>
        <p:nvPicPr>
          <p:cNvPr id="21" name="Afbeelding 20" descr="Afbeelding met buitenshuis, hemel, plantage, tuin&#10;&#10;Automatisch gegenereerde beschrijving">
            <a:extLst>
              <a:ext uri="{FF2B5EF4-FFF2-40B4-BE49-F238E27FC236}">
                <a16:creationId xmlns:a16="http://schemas.microsoft.com/office/drawing/2014/main" id="{8446525B-1B5B-0543-1C6E-6395467D39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68798"/>
            <a:ext cx="6378350" cy="3589202"/>
          </a:xfrm>
          <a:prstGeom prst="rect">
            <a:avLst/>
          </a:prstGeom>
        </p:spPr>
      </p:pic>
      <p:pic>
        <p:nvPicPr>
          <p:cNvPr id="6" name="Afbeelding 5" descr="Afbeelding met persoon, voedsel, buitenshuis, maïs&#10;&#10;Automatisch gegenereerde beschrijving">
            <a:extLst>
              <a:ext uri="{FF2B5EF4-FFF2-40B4-BE49-F238E27FC236}">
                <a16:creationId xmlns:a16="http://schemas.microsoft.com/office/drawing/2014/main" id="{55E2B6A2-EB1D-1A05-12F5-E087555E8E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235082" y="1278460"/>
            <a:ext cx="3237143" cy="2218568"/>
          </a:xfrm>
          <a:prstGeom prst="rect">
            <a:avLst/>
          </a:prstGeom>
        </p:spPr>
      </p:pic>
      <p:pic>
        <p:nvPicPr>
          <p:cNvPr id="12" name="Afbeelding 11" descr="Afbeelding met persoon, groente, buitenshuis, kleding&#10;&#10;Automatisch gegenereerde beschrijving">
            <a:extLst>
              <a:ext uri="{FF2B5EF4-FFF2-40B4-BE49-F238E27FC236}">
                <a16:creationId xmlns:a16="http://schemas.microsoft.com/office/drawing/2014/main" id="{BF5516B0-18F8-C85C-FB15-74B5F6F1AF9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496780" y="967864"/>
            <a:ext cx="4010391" cy="2066512"/>
          </a:xfrm>
          <a:prstGeom prst="rect">
            <a:avLst/>
          </a:prstGeom>
        </p:spPr>
      </p:pic>
      <p:pic>
        <p:nvPicPr>
          <p:cNvPr id="27" name="Afbeelding 26" descr="Afbeelding met buitenshuis, plant, Aardplant, kruid&#10;&#10;Automatisch gegenereerde beschrijving">
            <a:extLst>
              <a:ext uri="{FF2B5EF4-FFF2-40B4-BE49-F238E27FC236}">
                <a16:creationId xmlns:a16="http://schemas.microsoft.com/office/drawing/2014/main" id="{BC88D566-1C12-9F60-1C04-3C4FF3045F5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77955" y="877956"/>
            <a:ext cx="4015494" cy="225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462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10"/>
          <p:cNvSpPr txBox="1">
            <a:spLocks/>
          </p:cNvSpPr>
          <p:nvPr/>
        </p:nvSpPr>
        <p:spPr>
          <a:xfrm>
            <a:off x="467544" y="3356992"/>
            <a:ext cx="4038600" cy="2869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14" name="Tijdelijke aanduiding voor inhoud 10"/>
          <p:cNvSpPr txBox="1">
            <a:spLocks/>
          </p:cNvSpPr>
          <p:nvPr/>
        </p:nvSpPr>
        <p:spPr>
          <a:xfrm>
            <a:off x="467544" y="3789040"/>
            <a:ext cx="4038600" cy="2664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1907206" y="44475"/>
            <a:ext cx="5045170" cy="720229"/>
          </a:xfrm>
        </p:spPr>
        <p:txBody>
          <a:bodyPr>
            <a:normAutofit fontScale="90000"/>
          </a:bodyPr>
          <a:lstStyle/>
          <a:p>
            <a:r>
              <a:rPr lang="nl-NL" b="1" dirty="0">
                <a:solidFill>
                  <a:srgbClr val="0070C0"/>
                </a:solidFill>
              </a:rPr>
              <a:t>LES 16 </a:t>
            </a:r>
            <a:r>
              <a:rPr lang="nl-NL" sz="2000" b="1" dirty="0">
                <a:solidFill>
                  <a:srgbClr val="0070C0"/>
                </a:solidFill>
              </a:rPr>
              <a:t> 2, 3 en 9 okt</a:t>
            </a:r>
            <a:endParaRPr lang="nl-NL" b="1" dirty="0">
              <a:solidFill>
                <a:srgbClr val="0070C0"/>
              </a:solidFill>
            </a:endParaRPr>
          </a:p>
        </p:txBody>
      </p:sp>
      <p:pic>
        <p:nvPicPr>
          <p:cNvPr id="4" name="Afbeelding 3" descr="Afbeelding met groente, kool, buitenshuis, tuin&#10;&#10;Automatisch gegenereerde beschrijving">
            <a:extLst>
              <a:ext uri="{FF2B5EF4-FFF2-40B4-BE49-F238E27FC236}">
                <a16:creationId xmlns:a16="http://schemas.microsoft.com/office/drawing/2014/main" id="{4BF2CA77-561D-42E1-8BBF-16626E018E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018619" y="859596"/>
            <a:ext cx="3330535" cy="3312368"/>
          </a:xfrm>
          <a:prstGeom prst="rect">
            <a:avLst/>
          </a:prstGeom>
        </p:spPr>
      </p:pic>
      <p:pic>
        <p:nvPicPr>
          <p:cNvPr id="8" name="Afbeelding 7" descr="Afbeelding met maïs, voedsel, Maïs van de kolf, buitenshuis&#10;&#10;Automatisch gegenereerde beschrijving">
            <a:extLst>
              <a:ext uri="{FF2B5EF4-FFF2-40B4-BE49-F238E27FC236}">
                <a16:creationId xmlns:a16="http://schemas.microsoft.com/office/drawing/2014/main" id="{CB8AF66A-39D3-593E-1716-919877DEB4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37"/>
          <a:stretch/>
        </p:blipFill>
        <p:spPr>
          <a:xfrm rot="5400000">
            <a:off x="5968227" y="908029"/>
            <a:ext cx="4083801" cy="2267744"/>
          </a:xfrm>
          <a:prstGeom prst="rect">
            <a:avLst/>
          </a:prstGeom>
        </p:spPr>
      </p:pic>
      <p:pic>
        <p:nvPicPr>
          <p:cNvPr id="15" name="Afbeelding 14" descr="Afbeelding met persoon, ongewerveld dier, buitenshuis, gras&#10;&#10;Automatisch gegenereerde beschrijving">
            <a:extLst>
              <a:ext uri="{FF2B5EF4-FFF2-40B4-BE49-F238E27FC236}">
                <a16:creationId xmlns:a16="http://schemas.microsoft.com/office/drawing/2014/main" id="{40317E3F-2F3E-30E7-2318-7C358FBC47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546087" y="1630221"/>
            <a:ext cx="3330535" cy="2199506"/>
          </a:xfrm>
          <a:prstGeom prst="rect">
            <a:avLst/>
          </a:prstGeom>
        </p:spPr>
      </p:pic>
      <p:pic>
        <p:nvPicPr>
          <p:cNvPr id="17" name="Afbeelding 16" descr="Afbeelding met persoon, buitenshuis, aarde, kleding&#10;&#10;Automatisch gegenereerde beschrijving">
            <a:extLst>
              <a:ext uri="{FF2B5EF4-FFF2-40B4-BE49-F238E27FC236}">
                <a16:creationId xmlns:a16="http://schemas.microsoft.com/office/drawing/2014/main" id="{E4B71D22-71F9-FF56-D20D-CC2F8198E68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337757" y="3769972"/>
            <a:ext cx="3330533" cy="3862074"/>
          </a:xfrm>
          <a:prstGeom prst="rect">
            <a:avLst/>
          </a:prstGeom>
        </p:spPr>
      </p:pic>
      <p:pic>
        <p:nvPicPr>
          <p:cNvPr id="21" name="Afbeelding 20" descr="Afbeelding met buitenshuis, boom, plant, blauw&#10;&#10;Automatisch gegenereerde beschrijving">
            <a:extLst>
              <a:ext uri="{FF2B5EF4-FFF2-40B4-BE49-F238E27FC236}">
                <a16:creationId xmlns:a16="http://schemas.microsoft.com/office/drawing/2014/main" id="{0399B4B3-1195-02B1-CBAD-B812760C853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005355" y="902860"/>
            <a:ext cx="4431283" cy="2493555"/>
          </a:xfrm>
          <a:prstGeom prst="rect">
            <a:avLst/>
          </a:prstGeom>
        </p:spPr>
      </p:pic>
      <p:pic>
        <p:nvPicPr>
          <p:cNvPr id="23" name="Afbeelding 22" descr="Afbeelding met buitenshuis, hemel, boom, plantage&#10;&#10;Automatisch gegenereerde beschrijving">
            <a:extLst>
              <a:ext uri="{FF2B5EF4-FFF2-40B4-BE49-F238E27FC236}">
                <a16:creationId xmlns:a16="http://schemas.microsoft.com/office/drawing/2014/main" id="{97DD96D6-FC36-7E9E-CF63-A2C3ED3A63B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429" y="4035742"/>
            <a:ext cx="4664443" cy="297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3735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10"/>
          <p:cNvSpPr txBox="1">
            <a:spLocks/>
          </p:cNvSpPr>
          <p:nvPr/>
        </p:nvSpPr>
        <p:spPr>
          <a:xfrm>
            <a:off x="467544" y="3356992"/>
            <a:ext cx="4038600" cy="2869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14" name="Tijdelijke aanduiding voor inhoud 10"/>
          <p:cNvSpPr txBox="1">
            <a:spLocks/>
          </p:cNvSpPr>
          <p:nvPr/>
        </p:nvSpPr>
        <p:spPr>
          <a:xfrm>
            <a:off x="467544" y="3717032"/>
            <a:ext cx="4038600" cy="2664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8668" y="3024387"/>
            <a:ext cx="4134024" cy="828092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rgbClr val="E52384"/>
                </a:solidFill>
              </a:rPr>
              <a:t>LES 17  </a:t>
            </a:r>
            <a:r>
              <a:rPr lang="nl-NL" sz="2000" b="1" dirty="0">
                <a:solidFill>
                  <a:srgbClr val="E52384"/>
                </a:solidFill>
              </a:rPr>
              <a:t> 15 en 16 oktober</a:t>
            </a:r>
            <a:endParaRPr lang="nl-NL" b="1" dirty="0">
              <a:solidFill>
                <a:srgbClr val="E52384"/>
              </a:solidFill>
            </a:endParaRPr>
          </a:p>
        </p:txBody>
      </p:sp>
      <p:pic>
        <p:nvPicPr>
          <p:cNvPr id="4" name="Afbeelding 3" descr="Afbeelding met buitenshuis, hemel, plant, gras&#10;&#10;Automatisch gegenereerde beschrijving">
            <a:extLst>
              <a:ext uri="{FF2B5EF4-FFF2-40B4-BE49-F238E27FC236}">
                <a16:creationId xmlns:a16="http://schemas.microsoft.com/office/drawing/2014/main" id="{D32932A3-57B2-15F4-FC3D-97F07FE0050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771877"/>
            <a:ext cx="5508105" cy="31018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Afbeelding 7" descr="Afbeelding met buitenshuis, boom, hemel, kleding&#10;&#10;Automatisch gegenereerde beschrijving">
            <a:extLst>
              <a:ext uri="{FF2B5EF4-FFF2-40B4-BE49-F238E27FC236}">
                <a16:creationId xmlns:a16="http://schemas.microsoft.com/office/drawing/2014/main" id="{5E42CC66-FF5E-D2A6-2C28-6A41D4707F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242849" y="2973149"/>
            <a:ext cx="4164838" cy="36374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Afbeelding 15" descr="Afbeelding met buitenshuis, hemel, boom, persoon&#10;&#10;Automatisch gegenereerde beschrijving">
            <a:extLst>
              <a:ext uri="{FF2B5EF4-FFF2-40B4-BE49-F238E27FC236}">
                <a16:creationId xmlns:a16="http://schemas.microsoft.com/office/drawing/2014/main" id="{D49421D5-DD4C-14D9-AD1E-64B90DFDC2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2916"/>
            <a:ext cx="5691836" cy="32053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Afbeelding 17" descr="Afbeelding met buitenshuis, hemel, boom, persoon&#10;&#10;Automatisch gegenereerde beschrijving">
            <a:extLst>
              <a:ext uri="{FF2B5EF4-FFF2-40B4-BE49-F238E27FC236}">
                <a16:creationId xmlns:a16="http://schemas.microsoft.com/office/drawing/2014/main" id="{AD172A8F-8613-B73A-3A64-316FEB1CD8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6144" y="101856"/>
            <a:ext cx="4637856" cy="323305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197849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nl-NL" sz="4100" dirty="0"/>
              <a:t>de schooltuin op 15 oktober 08:30u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3557" y="1600200"/>
            <a:ext cx="8036886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881393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nl-NL" sz="3700" dirty="0"/>
              <a:t>de schooltuin op 16 oktober 12:00u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3557" y="1600200"/>
            <a:ext cx="8036886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620840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C7BD3965-1C55-7D9E-24BE-44B201477D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7033" y="-29088"/>
            <a:ext cx="9315049" cy="698647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404664"/>
            <a:ext cx="6588225" cy="1143000"/>
          </a:xfrm>
        </p:spPr>
        <p:txBody>
          <a:bodyPr>
            <a:noAutofit/>
          </a:bodyPr>
          <a:lstStyle/>
          <a:p>
            <a:r>
              <a:rPr lang="nl-NL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/>
              </a:rPr>
              <a:t>Wat ging er goed?</a:t>
            </a: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755576" y="4581128"/>
            <a:ext cx="867645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/>
              </a:rPr>
              <a:t>en wat ging minder goed?</a:t>
            </a:r>
          </a:p>
        </p:txBody>
      </p:sp>
    </p:spTree>
    <p:extLst>
      <p:ext uri="{BB962C8B-B14F-4D97-AF65-F5344CB8AC3E}">
        <p14:creationId xmlns:p14="http://schemas.microsoft.com/office/powerpoint/2010/main" val="20333051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3000"/>
          <a:stretch/>
        </p:blipFill>
        <p:spPr bwMode="auto">
          <a:xfrm>
            <a:off x="0" y="-1571"/>
            <a:ext cx="10476656" cy="710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23528" y="1556792"/>
            <a:ext cx="8229600" cy="11430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nl-NL" sz="6600" b="1" dirty="0">
                <a:ln w="28575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DE2A9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Tips</a:t>
            </a:r>
            <a:br>
              <a:rPr lang="nl-NL" sz="6600" b="1" dirty="0">
                <a:ln w="28575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nl-NL" sz="6600" b="1" dirty="0">
                <a:ln w="28575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DE2A9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&amp;</a:t>
            </a:r>
            <a:br>
              <a:rPr lang="nl-NL" sz="6600" b="1" dirty="0">
                <a:ln w="28575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nl-NL" sz="6600" b="1" dirty="0">
                <a:ln w="28575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DE2A9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Tops</a:t>
            </a:r>
          </a:p>
        </p:txBody>
      </p:sp>
    </p:spTree>
    <p:extLst>
      <p:ext uri="{BB962C8B-B14F-4D97-AF65-F5344CB8AC3E}">
        <p14:creationId xmlns:p14="http://schemas.microsoft.com/office/powerpoint/2010/main" val="801966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nl-NL" sz="3200" dirty="0"/>
              <a:t>Hoe we begonnen op 9 april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7D79427-B796-D00B-F24E-825AF9A099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24744"/>
            <a:ext cx="9144000" cy="545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50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10"/>
          <p:cNvSpPr txBox="1">
            <a:spLocks/>
          </p:cNvSpPr>
          <p:nvPr/>
        </p:nvSpPr>
        <p:spPr>
          <a:xfrm>
            <a:off x="467544" y="3356992"/>
            <a:ext cx="4038600" cy="2869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/>
          </a:p>
        </p:txBody>
      </p:sp>
      <p:sp>
        <p:nvSpPr>
          <p:cNvPr id="14" name="Tijdelijke aanduiding voor inhoud 10"/>
          <p:cNvSpPr txBox="1">
            <a:spLocks/>
          </p:cNvSpPr>
          <p:nvPr/>
        </p:nvSpPr>
        <p:spPr>
          <a:xfrm>
            <a:off x="467544" y="3717032"/>
            <a:ext cx="4038600" cy="2664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431292" y="2947379"/>
            <a:ext cx="2856317" cy="1008112"/>
          </a:xfrm>
        </p:spPr>
        <p:txBody>
          <a:bodyPr>
            <a:normAutofit/>
          </a:bodyPr>
          <a:lstStyle/>
          <a:p>
            <a:pPr algn="l"/>
            <a:r>
              <a:rPr lang="nl-NL" b="1" dirty="0">
                <a:solidFill>
                  <a:srgbClr val="92D050"/>
                </a:solidFill>
              </a:rPr>
              <a:t>LES 1 </a:t>
            </a:r>
            <a:r>
              <a:rPr lang="nl-NL" sz="2000" b="1" dirty="0">
                <a:solidFill>
                  <a:srgbClr val="92D050"/>
                </a:solidFill>
              </a:rPr>
              <a:t>9 en 10 april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C40E986-4965-37D9-9755-FC64FDFA6A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97" y="0"/>
            <a:ext cx="5449643" cy="3068959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A511CAC0-3E73-0ABA-02A7-4B4F7CF68A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8025" y="-20893"/>
            <a:ext cx="4365322" cy="3809935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4D534D99-7D07-85BE-73C9-F752B6744A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97" y="3955491"/>
            <a:ext cx="3558593" cy="2981443"/>
          </a:xfrm>
          <a:prstGeom prst="rect">
            <a:avLst/>
          </a:prstGeom>
        </p:spPr>
      </p:pic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23C436CF-079E-0826-FC84-19E89B9661F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9490" y="3640601"/>
            <a:ext cx="5574508" cy="3266181"/>
          </a:xfrm>
        </p:spPr>
      </p:pic>
    </p:spTree>
    <p:extLst>
      <p:ext uri="{BB962C8B-B14F-4D97-AF65-F5344CB8AC3E}">
        <p14:creationId xmlns:p14="http://schemas.microsoft.com/office/powerpoint/2010/main" val="431788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nl-NL" sz="3200" dirty="0"/>
              <a:t>Aan het einde van de eerste schooltuinles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7D79427-B796-D00B-F24E-825AF9A099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24744"/>
            <a:ext cx="9144000" cy="545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164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10"/>
          <p:cNvSpPr txBox="1">
            <a:spLocks/>
          </p:cNvSpPr>
          <p:nvPr/>
        </p:nvSpPr>
        <p:spPr>
          <a:xfrm>
            <a:off x="467544" y="3356992"/>
            <a:ext cx="4038600" cy="2869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/>
          </a:p>
        </p:txBody>
      </p:sp>
      <p:sp>
        <p:nvSpPr>
          <p:cNvPr id="14" name="Tijdelijke aanduiding voor inhoud 10"/>
          <p:cNvSpPr txBox="1">
            <a:spLocks/>
          </p:cNvSpPr>
          <p:nvPr/>
        </p:nvSpPr>
        <p:spPr>
          <a:xfrm>
            <a:off x="467544" y="3717032"/>
            <a:ext cx="4038600" cy="2664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7425655" y="404664"/>
            <a:ext cx="1813343" cy="926976"/>
          </a:xfrm>
        </p:spPr>
        <p:txBody>
          <a:bodyPr>
            <a:normAutofit fontScale="90000"/>
          </a:bodyPr>
          <a:lstStyle/>
          <a:p>
            <a:r>
              <a:rPr lang="nl-NL" b="1" dirty="0">
                <a:solidFill>
                  <a:schemeClr val="accent6">
                    <a:lumMod val="75000"/>
                  </a:schemeClr>
                </a:solidFill>
              </a:rPr>
              <a:t>LES 2</a:t>
            </a: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</a:rPr>
              <a:t>   </a:t>
            </a:r>
            <a:br>
              <a:rPr lang="nl-NL" sz="20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</a:rPr>
              <a:t>16 en 17 april</a:t>
            </a:r>
            <a:endParaRPr lang="nl-NL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61AAA01-6C5B-DFD9-CC64-F819CDAE60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9912" y="0"/>
            <a:ext cx="3675629" cy="34250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619A6D3-C2C2-D176-3550-BFB699C53D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561473" y="3282369"/>
            <a:ext cx="4574908" cy="25763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F924D4D2-9DC2-39CA-8CE1-C6706D9E10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28"/>
          <a:stretch/>
        </p:blipFill>
        <p:spPr>
          <a:xfrm rot="5400000">
            <a:off x="213436" y="-213438"/>
            <a:ext cx="3425048" cy="3851923"/>
          </a:xfrm>
          <a:prstGeom prst="rect">
            <a:avLst/>
          </a:prstGeom>
        </p:spPr>
      </p:pic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03300472-D322-01F7-C00D-1DEEFA5A480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15352"/>
            <a:ext cx="6560750" cy="3542648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85968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10"/>
          <p:cNvSpPr txBox="1">
            <a:spLocks/>
          </p:cNvSpPr>
          <p:nvPr/>
        </p:nvSpPr>
        <p:spPr>
          <a:xfrm>
            <a:off x="467544" y="3356992"/>
            <a:ext cx="4038600" cy="2869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14" name="Tijdelijke aanduiding voor inhoud 10"/>
          <p:cNvSpPr txBox="1">
            <a:spLocks/>
          </p:cNvSpPr>
          <p:nvPr/>
        </p:nvSpPr>
        <p:spPr>
          <a:xfrm>
            <a:off x="467544" y="3717032"/>
            <a:ext cx="4038600" cy="2664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3642048" y="1700808"/>
            <a:ext cx="1728192" cy="1080120"/>
          </a:xfrm>
        </p:spPr>
        <p:txBody>
          <a:bodyPr>
            <a:normAutofit fontScale="90000"/>
          </a:bodyPr>
          <a:lstStyle/>
          <a:p>
            <a:r>
              <a:rPr lang="nl-NL" b="1" dirty="0">
                <a:solidFill>
                  <a:srgbClr val="7030A0"/>
                </a:solidFill>
              </a:rPr>
              <a:t>LES 3 </a:t>
            </a:r>
            <a:br>
              <a:rPr lang="nl-NL" b="1" dirty="0">
                <a:solidFill>
                  <a:srgbClr val="7030A0"/>
                </a:solidFill>
              </a:rPr>
            </a:br>
            <a:r>
              <a:rPr lang="nl-NL" sz="2000" b="1" dirty="0">
                <a:solidFill>
                  <a:srgbClr val="7030A0"/>
                </a:solidFill>
              </a:rPr>
              <a:t> </a:t>
            </a:r>
            <a:br>
              <a:rPr lang="nl-NL" sz="2000" b="1" dirty="0">
                <a:solidFill>
                  <a:srgbClr val="7030A0"/>
                </a:solidFill>
              </a:rPr>
            </a:br>
            <a:r>
              <a:rPr lang="nl-NL" sz="2000" b="1" dirty="0">
                <a:solidFill>
                  <a:srgbClr val="7030A0"/>
                </a:solidFill>
              </a:rPr>
              <a:t>23 en 24 april</a:t>
            </a:r>
            <a:endParaRPr lang="nl-NL" b="1" dirty="0">
              <a:solidFill>
                <a:srgbClr val="7030A0"/>
              </a:solidFill>
            </a:endParaRP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3ABF1FD7-79D9-DA18-1B53-DE2275B166C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14"/>
          <a:stretch/>
        </p:blipFill>
        <p:spPr>
          <a:xfrm rot="5400000">
            <a:off x="5430350" y="102348"/>
            <a:ext cx="3827299" cy="3600000"/>
          </a:xfr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0A38E63-8703-37A1-C173-81D48C43C6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89"/>
          <a:stretch/>
        </p:blipFill>
        <p:spPr>
          <a:xfrm rot="5400000">
            <a:off x="-144059" y="108346"/>
            <a:ext cx="3816000" cy="3599306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33BDC726-6466-B849-5132-11BB83173D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3898" y="3815999"/>
            <a:ext cx="5440102" cy="30243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73F15651-9485-973A-110F-52534529F77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15998"/>
            <a:ext cx="3703898" cy="302433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85968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nl-NL" dirty="0"/>
              <a:t>de tuin op 24 april</a:t>
            </a: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4C6C47BE-A707-B206-A354-279D0D97BC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769" y="1348758"/>
            <a:ext cx="9150769" cy="5032570"/>
          </a:xfrm>
          <a:noFill/>
        </p:spPr>
      </p:pic>
    </p:spTree>
    <p:extLst>
      <p:ext uri="{BB962C8B-B14F-4D97-AF65-F5344CB8AC3E}">
        <p14:creationId xmlns:p14="http://schemas.microsoft.com/office/powerpoint/2010/main" val="4006420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nl-NL" sz="3600" dirty="0"/>
              <a:t>de tuin op 14 mei</a:t>
            </a: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4C6C47BE-A707-B206-A354-279D0D97BC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803" y="1348757"/>
            <a:ext cx="9192219" cy="5176587"/>
          </a:xfrm>
          <a:noFill/>
        </p:spPr>
      </p:pic>
    </p:spTree>
    <p:extLst>
      <p:ext uri="{BB962C8B-B14F-4D97-AF65-F5344CB8AC3E}">
        <p14:creationId xmlns:p14="http://schemas.microsoft.com/office/powerpoint/2010/main" val="277241925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1569</TotalTime>
  <Words>181</Words>
  <Application>Microsoft Office PowerPoint</Application>
  <PresentationFormat>Diavoorstelling (4:3)</PresentationFormat>
  <Paragraphs>33</Paragraphs>
  <Slides>27</Slides>
  <Notes>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27</vt:i4>
      </vt:variant>
    </vt:vector>
  </HeadingPairs>
  <TitlesOfParts>
    <vt:vector size="30" baseType="lpstr">
      <vt:lpstr>Arial</vt:lpstr>
      <vt:lpstr>Calibri</vt:lpstr>
      <vt:lpstr>Kantoorthema</vt:lpstr>
      <vt:lpstr>SCHOOLTUINSEIZOEN 2024</vt:lpstr>
      <vt:lpstr>Schooltuinprogramma 2024  de tuin op 3 september</vt:lpstr>
      <vt:lpstr>Hoe we begonnen op 9 april</vt:lpstr>
      <vt:lpstr>LES 1 9 en 10 april</vt:lpstr>
      <vt:lpstr>Aan het einde van de eerste schooltuinles</vt:lpstr>
      <vt:lpstr>LES 2    16 en 17 april</vt:lpstr>
      <vt:lpstr>LES 3    23 en 24 april</vt:lpstr>
      <vt:lpstr>de tuin op 24 april</vt:lpstr>
      <vt:lpstr>de tuin op 14 mei</vt:lpstr>
      <vt:lpstr>LES 4    14 en 15 mei</vt:lpstr>
      <vt:lpstr>LES 5  21 en 22 mei</vt:lpstr>
      <vt:lpstr>LES 6  28 en 29 mei</vt:lpstr>
      <vt:lpstr>LES 7  4 en 5 juni</vt:lpstr>
      <vt:lpstr>LES 8  11 en 12juni</vt:lpstr>
      <vt:lpstr>LES 9    18 en 19 juni</vt:lpstr>
      <vt:lpstr>LES 10 25 en 26 juni</vt:lpstr>
      <vt:lpstr>LES 11   2 en 3 juli </vt:lpstr>
      <vt:lpstr>LES 12  9 en 10 juli</vt:lpstr>
      <vt:lpstr>LES 13  16 en 17 juli</vt:lpstr>
      <vt:lpstr>LES 14  3 en 4 september</vt:lpstr>
      <vt:lpstr>LES 15  17 en 18 september</vt:lpstr>
      <vt:lpstr>LES 16  2, 3 en 9 okt</vt:lpstr>
      <vt:lpstr>LES 17   15 en 16 oktober</vt:lpstr>
      <vt:lpstr>de schooltuin op 15 oktober 08:30u</vt:lpstr>
      <vt:lpstr>de schooltuin op 16 oktober 12:00u</vt:lpstr>
      <vt:lpstr>Wat ging er goed?</vt:lpstr>
      <vt:lpstr>Tips &amp; Tops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SCHOOLTUINEN 2015</dc:title>
  <dc:creator>Elly</dc:creator>
  <cp:lastModifiedBy>Ellie van der Schriek</cp:lastModifiedBy>
  <cp:revision>79</cp:revision>
  <dcterms:created xsi:type="dcterms:W3CDTF">2015-10-12T12:19:05Z</dcterms:created>
  <dcterms:modified xsi:type="dcterms:W3CDTF">2024-11-11T14:21:51Z</dcterms:modified>
</cp:coreProperties>
</file>