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9CCC2-6596-A3AC-8C64-5BFF614FE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A9F13F-F50E-F36B-605F-ACE8635A2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A5CD77-C307-9E14-7961-CC25AA08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419F6C-2155-9383-F85D-C0C819E9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B97835-E375-6319-118A-0AA2D27F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45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85A29-2188-C468-9C33-9B2DC7A0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AF27CC-618C-5C7C-10E7-F7B0EA86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05F848-92CF-7566-C108-D1747D0F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D420E3-B36A-D84E-51FC-C06EC7DD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AAA5F4-FE47-C286-476D-74CE0BDE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50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81B23C8-8095-8AB4-D0D7-F3E12A026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F0F3F2-C26C-70BB-9BAB-5CBD1FBD1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CDDF49-02F9-B11B-C46D-A25E774F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F596-E2A5-6C72-2535-2C1EBFBC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76D5DE-5164-8C55-67FF-E8A0BD99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21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ED981-8362-5F21-4EF6-153D261E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50BEE1-EE4F-2623-0307-8C8B85745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2342CD-5A76-F7D6-2DA7-2C7892BE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C18532-C340-E2EE-F60F-9A13293F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97FD1C-456F-D29D-ED35-CCBED641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26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0F947-687C-9863-7BD6-35F48EBF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25907C-6EF0-0C94-FB84-9832BE788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B694ED-8DD8-DD6C-62B1-6356AE77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6E66A1-1AF3-1C38-C00C-43DDB2A6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BE6C00-872E-46C6-F1C9-53693A8D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58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C0A9C-19DE-5914-C9DA-45AE2C32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C0D57E-5F7A-479F-4D08-3D379A67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952B66-A160-F798-AAB6-9919E8569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0809BA-B2D0-A828-B7D3-8213C2E5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731676-CCE4-9453-784B-CBE24E9F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B91813-C557-AD8A-210E-AF87EE72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97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57179-7D79-D346-3869-3CB6F7FA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24B763-C00B-C7DE-42E4-35C3D5CBA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659361-6AAE-0D8B-F01C-4FCD62402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52631E-FBB1-DB14-A9B4-96A764DD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CB1CEB5-A329-1C57-582E-D07162347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2591A6-BDF2-D3E1-439F-C9174811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C94ADDB-8920-FA3D-18C4-A6437E2B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9AA6BC-ECA1-D1C5-DB11-18515529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37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93A26-3ECB-07A7-BA4C-FE221F27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C2B479-8DA5-924A-8780-EC79D2C6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02F8C3-19B5-6BE2-E737-4348308F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327E76-6C01-BF62-6D4F-E5BED102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38CC4CA-8803-7CE6-A07C-94E84DC6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BD58D3-A265-4B88-E9D3-2583F68A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576445-5DA6-CF2E-0A72-B374EAEA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83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AC94D-43B9-4337-1961-4FC64F9B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683677-380C-DBE1-93FE-273EFB96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CBA5A1-D5D8-226C-FDA0-195468C0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2564FE-F458-B484-D5A4-7211C5E5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FDF5E3-D332-5C7B-E22D-9F4FA047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71E8C4-A303-52FE-1B5D-64FDB4F3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74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72282-D57A-9001-C048-C6B614BD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0458129-2FF6-D76C-500E-695E4FE1C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1CD1B1-E06A-C4F5-3D4C-7DA385B1C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2C93B1-6D71-4FF6-7B38-985B04F5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D57ED7-799F-954A-465F-48C0A35F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24A2C3-AD33-9EF5-7D01-700BD267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50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8E9A58-4A19-FBCB-DC82-5C62529A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9E7F18-42DC-8641-D320-0F581DB62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EE1FC3-042D-144C-9E6F-8276492BD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F3161-4497-445B-9F0C-55735FB86128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E1F790-5CF8-DFF3-2650-61365ACA8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52EF9E-AD42-E2E6-8A66-BC2DB2E0B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5087-ECF7-4E95-A4BD-5C75D8DAE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FD282-D769-52C9-4216-73ED9F36B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Schooltuin 2025</a:t>
            </a:r>
            <a:br>
              <a:rPr lang="nl-NL" dirty="0"/>
            </a:br>
            <a:r>
              <a:rPr lang="nl-NL" dirty="0"/>
              <a:t>groep 5-6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3F00C4-C416-CF57-BBE2-51C00CBF3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096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F91561-FD70-F0E5-534C-AB3479E0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Onderzoeksvraag</a:t>
            </a:r>
            <a:endParaRPr lang="en-US" sz="46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3089F67-A273-7296-5812-91462CCE4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kunnen</a:t>
            </a:r>
            <a:r>
              <a:rPr lang="en-US" dirty="0"/>
              <a:t> we de </a:t>
            </a:r>
            <a:r>
              <a:rPr lang="en-US" dirty="0" err="1"/>
              <a:t>groei</a:t>
            </a:r>
            <a:r>
              <a:rPr lang="en-US" dirty="0"/>
              <a:t> van </a:t>
            </a:r>
            <a:r>
              <a:rPr lang="en-US" dirty="0" err="1"/>
              <a:t>planten</a:t>
            </a:r>
            <a:r>
              <a:rPr lang="en-US" dirty="0"/>
              <a:t> </a:t>
            </a:r>
            <a:r>
              <a:rPr lang="en-US" dirty="0" err="1"/>
              <a:t>beïnvloeden</a:t>
            </a:r>
            <a:r>
              <a:rPr lang="en-US" dirty="0"/>
              <a:t>?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Dit</a:t>
            </a:r>
            <a:r>
              <a:rPr lang="en-US" sz="2200" dirty="0"/>
              <a:t> </a:t>
            </a:r>
            <a:r>
              <a:rPr lang="en-US" sz="2200" dirty="0" err="1"/>
              <a:t>gaan</a:t>
            </a:r>
            <a:r>
              <a:rPr lang="en-US" sz="2200" dirty="0"/>
              <a:t> we </a:t>
            </a:r>
            <a:r>
              <a:rPr lang="en-US" sz="2200" dirty="0" err="1"/>
              <a:t>onderzoeken</a:t>
            </a:r>
            <a:r>
              <a:rPr lang="en-US" sz="2200" dirty="0"/>
              <a:t> door 3 </a:t>
            </a:r>
            <a:r>
              <a:rPr lang="en-US" sz="2200" dirty="0" err="1"/>
              <a:t>groenten</a:t>
            </a:r>
            <a:r>
              <a:rPr lang="en-US" sz="2200" dirty="0"/>
              <a:t> </a:t>
            </a:r>
            <a:r>
              <a:rPr lang="en-US" sz="2200" dirty="0" err="1"/>
              <a:t>binnen</a:t>
            </a:r>
            <a:r>
              <a:rPr lang="en-US" sz="2200" dirty="0"/>
              <a:t> op te </a:t>
            </a:r>
            <a:r>
              <a:rPr lang="en-US" sz="2200" dirty="0" err="1"/>
              <a:t>kweken</a:t>
            </a:r>
            <a:r>
              <a:rPr lang="en-US" sz="2200" dirty="0"/>
              <a:t>: </a:t>
            </a:r>
            <a:r>
              <a:rPr lang="en-US" sz="2200" dirty="0" err="1"/>
              <a:t>komkommer</a:t>
            </a:r>
            <a:r>
              <a:rPr lang="en-US" sz="2200" dirty="0"/>
              <a:t>, paprika en </a:t>
            </a:r>
            <a:r>
              <a:rPr lang="en-US" sz="2200" dirty="0" err="1"/>
              <a:t>tomaat</a:t>
            </a:r>
            <a:endParaRPr lang="en-US" sz="2200" dirty="0"/>
          </a:p>
        </p:txBody>
      </p:sp>
      <p:pic>
        <p:nvPicPr>
          <p:cNvPr id="7" name="Tijdelijke aanduiding voor inhoud 6" descr="Afbeelding met kamerplant, bloempot, plant, bloem&#10;&#10;Automatisch gegenereerde beschrijving">
            <a:extLst>
              <a:ext uri="{FF2B5EF4-FFF2-40B4-BE49-F238E27FC236}">
                <a16:creationId xmlns:a16="http://schemas.microsoft.com/office/drawing/2014/main" id="{2EB31A8B-CDD6-F805-C216-79CC7E6A3E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981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32F2663-4FAE-BFF8-0EB8-907392E8D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3" t="9929" r="12382" b="5957"/>
          <a:stretch/>
        </p:blipFill>
        <p:spPr>
          <a:xfrm>
            <a:off x="1052208" y="0"/>
            <a:ext cx="10087583" cy="71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78824-1A71-216F-7190-1FE446AF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groeit een plantje uit een zaadje?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F1E7CC0-AA11-979A-692D-AD12E87C8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5" y="1463176"/>
            <a:ext cx="3600953" cy="2829320"/>
          </a:xfrm>
          <a:prstGeom prst="rect">
            <a:avLst/>
          </a:prstGeom>
        </p:spPr>
      </p:pic>
      <p:pic>
        <p:nvPicPr>
          <p:cNvPr id="10" name="Afbeelding 9" descr="Afbeelding met voedsel, fruit, gladde pavia, kastanje&#10;&#10;Automatisch gegenereerde beschrijving">
            <a:extLst>
              <a:ext uri="{FF2B5EF4-FFF2-40B4-BE49-F238E27FC236}">
                <a16:creationId xmlns:a16="http://schemas.microsoft.com/office/drawing/2014/main" id="{A1C90D25-E02A-F4EC-35FD-80B253D09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79000"/>
            <a:ext cx="3629532" cy="2953162"/>
          </a:xfrm>
          <a:prstGeom prst="rect">
            <a:avLst/>
          </a:prstGeom>
        </p:spPr>
      </p:pic>
      <p:pic>
        <p:nvPicPr>
          <p:cNvPr id="8" name="Afbeelding 7" descr="Afbeelding met groente, voedsel, paprika, rood&#10;&#10;Automatisch gegenereerde beschrijving">
            <a:extLst>
              <a:ext uri="{FF2B5EF4-FFF2-40B4-BE49-F238E27FC236}">
                <a16:creationId xmlns:a16="http://schemas.microsoft.com/office/drawing/2014/main" id="{7C173B1B-C1FC-8994-13D9-DDAD8683B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1" y="1463177"/>
            <a:ext cx="3600953" cy="2953162"/>
          </a:xfrm>
          <a:prstGeom prst="rect">
            <a:avLst/>
          </a:prstGeom>
        </p:spPr>
      </p:pic>
      <p:pic>
        <p:nvPicPr>
          <p:cNvPr id="6" name="Afbeelding 5" descr="Afbeelding met fruit&#10;&#10;Automatisch gegenereerde beschrijving">
            <a:extLst>
              <a:ext uri="{FF2B5EF4-FFF2-40B4-BE49-F238E27FC236}">
                <a16:creationId xmlns:a16="http://schemas.microsoft.com/office/drawing/2014/main" id="{64318571-D411-0099-E85F-8F599311D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0679" y="2606830"/>
            <a:ext cx="4810661" cy="2523358"/>
          </a:xfrm>
          <a:prstGeom prst="rect">
            <a:avLst/>
          </a:prstGeom>
        </p:spPr>
      </p:pic>
      <p:pic>
        <p:nvPicPr>
          <p:cNvPr id="4" name="Afbeelding 3" descr="Afbeelding met overdekt, kunst&#10;&#10;Beschrijving automatisch gegenereerd met gemiddelde betrouwbaarheid">
            <a:extLst>
              <a:ext uri="{FF2B5EF4-FFF2-40B4-BE49-F238E27FC236}">
                <a16:creationId xmlns:a16="http://schemas.microsoft.com/office/drawing/2014/main" id="{906122A2-82E3-5EED-47B9-DBCF36003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5870" y="2500031"/>
            <a:ext cx="5029696" cy="29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9B4A0CB-9439-049F-51B7-A36BB6960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897" y="1065229"/>
            <a:ext cx="8519612" cy="571346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2B7AC3-984F-6F5A-134E-DBB2103A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Wat heeft een zaadje nodig om te kiemen?</a:t>
            </a:r>
          </a:p>
        </p:txBody>
      </p:sp>
    </p:spTree>
    <p:extLst>
      <p:ext uri="{BB962C8B-B14F-4D97-AF65-F5344CB8AC3E}">
        <p14:creationId xmlns:p14="http://schemas.microsoft.com/office/powerpoint/2010/main" val="384792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A2ED1D-C3F7-D2E3-8666-56565D97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/>
              <a:t>Aan de slag!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C45BC1-1FF2-D2F6-2B94-80E8F8A4F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/>
              <a:t>Voorzaaien komkommer, paprika en tomaat</a:t>
            </a:r>
          </a:p>
          <a:p>
            <a:r>
              <a:rPr lang="nl-NL" sz="2200"/>
              <a:t>Kiemwedstrijd</a:t>
            </a:r>
          </a:p>
        </p:txBody>
      </p:sp>
      <p:pic>
        <p:nvPicPr>
          <p:cNvPr id="4" name="Afbeelding 3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3C5D28E2-AA65-E984-CE00-426B90328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8518" r="11225" b="23566"/>
          <a:stretch/>
        </p:blipFill>
        <p:spPr bwMode="auto"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55141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60</Words>
  <Application>Microsoft Office PowerPoint</Application>
  <PresentationFormat>Breedbeeld</PresentationFormat>
  <Paragraphs>11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Schooltuin 2025 groep 5-6</vt:lpstr>
      <vt:lpstr>Onderzoeksvraag</vt:lpstr>
      <vt:lpstr>PowerPoint-presentatie</vt:lpstr>
      <vt:lpstr>Hoe groeit een plantje uit een zaadje?</vt:lpstr>
      <vt:lpstr>Wat heeft een zaadje nodig om te kiemen?</vt:lpstr>
      <vt:lpstr>Aan de slag!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Schooltuin 2025 groep 5-6</dc:title>
  <dc:creator>Ellie van der Schriek</dc:creator>
  <cp:lastModifiedBy>Ellie van der Schriek</cp:lastModifiedBy>
  <cp:revision>1</cp:revision>
  <dcterms:created xsi:type="dcterms:W3CDTF">2025-03-06T09:19:23Z</dcterms:created>
  <dcterms:modified xsi:type="dcterms:W3CDTF">2025-03-06T09:40:34Z</dcterms:modified>
</cp:coreProperties>
</file>