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1" r:id="rId3"/>
    <p:sldId id="295" r:id="rId4"/>
    <p:sldId id="297" r:id="rId5"/>
    <p:sldId id="296" r:id="rId6"/>
    <p:sldId id="261" r:id="rId7"/>
    <p:sldId id="286" r:id="rId8"/>
    <p:sldId id="327" r:id="rId9"/>
    <p:sldId id="298" r:id="rId10"/>
    <p:sldId id="299" r:id="rId11"/>
    <p:sldId id="326" r:id="rId12"/>
    <p:sldId id="284" r:id="rId13"/>
    <p:sldId id="285" r:id="rId14"/>
    <p:sldId id="292" r:id="rId15"/>
    <p:sldId id="287" r:id="rId16"/>
    <p:sldId id="288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8E0520-0FBD-478E-A150-5395E4EE3DB0}" v="79" dt="2025-03-24T13:27:57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23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e van der Schriek" userId="01acfe812754a3be" providerId="LiveId" clId="{388E0520-0FBD-478E-A150-5395E4EE3DB0}"/>
    <pc:docChg chg="undo custSel addSld modSld sldOrd">
      <pc:chgData name="Ellie van der Schriek" userId="01acfe812754a3be" providerId="LiveId" clId="{388E0520-0FBD-478E-A150-5395E4EE3DB0}" dt="2025-03-24T13:27:57.662" v="265" actId="20577"/>
      <pc:docMkLst>
        <pc:docMk/>
      </pc:docMkLst>
      <pc:sldChg chg="addSp delSp modSp mod">
        <pc:chgData name="Ellie van der Schriek" userId="01acfe812754a3be" providerId="LiveId" clId="{388E0520-0FBD-478E-A150-5395E4EE3DB0}" dt="2025-03-24T12:39:13.005" v="18" actId="18131"/>
        <pc:sldMkLst>
          <pc:docMk/>
          <pc:sldMk cId="2147728622" sldId="256"/>
        </pc:sldMkLst>
        <pc:spChg chg="mod">
          <ac:chgData name="Ellie van der Schriek" userId="01acfe812754a3be" providerId="LiveId" clId="{388E0520-0FBD-478E-A150-5395E4EE3DB0}" dt="2025-03-24T12:36:20.736" v="10" actId="207"/>
          <ac:spMkLst>
            <pc:docMk/>
            <pc:sldMk cId="2147728622" sldId="256"/>
            <ac:spMk id="6" creationId="{00000000-0000-0000-0000-000000000000}"/>
          </ac:spMkLst>
        </pc:spChg>
        <pc:picChg chg="add del mod">
          <ac:chgData name="Ellie van der Schriek" userId="01acfe812754a3be" providerId="LiveId" clId="{388E0520-0FBD-478E-A150-5395E4EE3DB0}" dt="2025-03-24T12:38:51.691" v="16" actId="21"/>
          <ac:picMkLst>
            <pc:docMk/>
            <pc:sldMk cId="2147728622" sldId="256"/>
            <ac:picMk id="3" creationId="{6AACECEB-568D-9003-A3B0-8840CA568AE8}"/>
          </ac:picMkLst>
        </pc:picChg>
        <pc:picChg chg="mod modCrop">
          <ac:chgData name="Ellie van der Schriek" userId="01acfe812754a3be" providerId="LiveId" clId="{388E0520-0FBD-478E-A150-5395E4EE3DB0}" dt="2025-03-24T12:39:13.005" v="18" actId="18131"/>
          <ac:picMkLst>
            <pc:docMk/>
            <pc:sldMk cId="2147728622" sldId="256"/>
            <ac:picMk id="5" creationId="{6B31C9B6-8119-44E6-DEB3-18825627CD67}"/>
          </ac:picMkLst>
        </pc:picChg>
      </pc:sldChg>
      <pc:sldChg chg="modSp">
        <pc:chgData name="Ellie van der Schriek" userId="01acfe812754a3be" providerId="LiveId" clId="{388E0520-0FBD-478E-A150-5395E4EE3DB0}" dt="2025-03-24T13:26:12.723" v="247" actId="6549"/>
        <pc:sldMkLst>
          <pc:docMk/>
          <pc:sldMk cId="3502851141" sldId="285"/>
        </pc:sldMkLst>
        <pc:spChg chg="mod">
          <ac:chgData name="Ellie van der Schriek" userId="01acfe812754a3be" providerId="LiveId" clId="{388E0520-0FBD-478E-A150-5395E4EE3DB0}" dt="2025-03-24T13:26:12.723" v="247" actId="6549"/>
          <ac:spMkLst>
            <pc:docMk/>
            <pc:sldMk cId="3502851141" sldId="285"/>
            <ac:spMk id="5" creationId="{00000000-0000-0000-0000-000000000000}"/>
          </ac:spMkLst>
        </pc:spChg>
      </pc:sldChg>
      <pc:sldChg chg="modSp mod ord">
        <pc:chgData name="Ellie van der Schriek" userId="01acfe812754a3be" providerId="LiveId" clId="{388E0520-0FBD-478E-A150-5395E4EE3DB0}" dt="2025-03-24T13:18:30.728" v="202"/>
        <pc:sldMkLst>
          <pc:docMk/>
          <pc:sldMk cId="123550882" sldId="286"/>
        </pc:sldMkLst>
        <pc:spChg chg="mod">
          <ac:chgData name="Ellie van der Schriek" userId="01acfe812754a3be" providerId="LiveId" clId="{388E0520-0FBD-478E-A150-5395E4EE3DB0}" dt="2025-03-24T13:11:40.648" v="163" actId="20577"/>
          <ac:spMkLst>
            <pc:docMk/>
            <pc:sldMk cId="123550882" sldId="286"/>
            <ac:spMk id="2" creationId="{00000000-0000-0000-0000-000000000000}"/>
          </ac:spMkLst>
        </pc:spChg>
        <pc:picChg chg="mod modCrop">
          <ac:chgData name="Ellie van der Schriek" userId="01acfe812754a3be" providerId="LiveId" clId="{388E0520-0FBD-478E-A150-5395E4EE3DB0}" dt="2025-03-24T13:12:23.207" v="168" actId="1076"/>
          <ac:picMkLst>
            <pc:docMk/>
            <pc:sldMk cId="123550882" sldId="286"/>
            <ac:picMk id="6" creationId="{00000000-0000-0000-0000-000000000000}"/>
          </ac:picMkLst>
        </pc:picChg>
      </pc:sldChg>
      <pc:sldChg chg="addSp delSp modSp mod modAnim">
        <pc:chgData name="Ellie van der Schriek" userId="01acfe812754a3be" providerId="LiveId" clId="{388E0520-0FBD-478E-A150-5395E4EE3DB0}" dt="2025-03-24T13:27:57.662" v="265" actId="20577"/>
        <pc:sldMkLst>
          <pc:docMk/>
          <pc:sldMk cId="2018286546" sldId="291"/>
        </pc:sldMkLst>
        <pc:spChg chg="mod">
          <ac:chgData name="Ellie van der Schriek" userId="01acfe812754a3be" providerId="LiveId" clId="{388E0520-0FBD-478E-A150-5395E4EE3DB0}" dt="2025-03-24T13:27:57.662" v="265" actId="20577"/>
          <ac:spMkLst>
            <pc:docMk/>
            <pc:sldMk cId="2018286546" sldId="291"/>
            <ac:spMk id="3" creationId="{3B70553E-09BF-47FE-8D96-A0D2513358B8}"/>
          </ac:spMkLst>
        </pc:spChg>
        <pc:spChg chg="add del mod">
          <ac:chgData name="Ellie van der Schriek" userId="01acfe812754a3be" providerId="LiveId" clId="{388E0520-0FBD-478E-A150-5395E4EE3DB0}" dt="2025-03-24T12:40:25.018" v="22" actId="478"/>
          <ac:spMkLst>
            <pc:docMk/>
            <pc:sldMk cId="2018286546" sldId="291"/>
            <ac:spMk id="4" creationId="{75671F9B-401A-2005-F5A5-E478026AA145}"/>
          </ac:spMkLst>
        </pc:spChg>
        <pc:spChg chg="add mod">
          <ac:chgData name="Ellie van der Schriek" userId="01acfe812754a3be" providerId="LiveId" clId="{388E0520-0FBD-478E-A150-5395E4EE3DB0}" dt="2025-03-24T12:40:43.036" v="29" actId="1036"/>
          <ac:spMkLst>
            <pc:docMk/>
            <pc:sldMk cId="2018286546" sldId="291"/>
            <ac:spMk id="5" creationId="{C4404AAE-6CBA-BD2A-6063-F349986A4D89}"/>
          </ac:spMkLst>
        </pc:spChg>
        <pc:spChg chg="del mod">
          <ac:chgData name="Ellie van der Schriek" userId="01acfe812754a3be" providerId="LiveId" clId="{388E0520-0FBD-478E-A150-5395E4EE3DB0}" dt="2025-03-24T12:40:19.289" v="20" actId="478"/>
          <ac:spMkLst>
            <pc:docMk/>
            <pc:sldMk cId="2018286546" sldId="291"/>
            <ac:spMk id="6" creationId="{00000000-0000-0000-0000-000000000000}"/>
          </ac:spMkLst>
        </pc:spChg>
      </pc:sldChg>
      <pc:sldChg chg="addSp delSp modSp mod">
        <pc:chgData name="Ellie van der Schriek" userId="01acfe812754a3be" providerId="LiveId" clId="{388E0520-0FBD-478E-A150-5395E4EE3DB0}" dt="2025-03-24T13:10:17.726" v="112" actId="18131"/>
        <pc:sldMkLst>
          <pc:docMk/>
          <pc:sldMk cId="667835541" sldId="295"/>
        </pc:sldMkLst>
        <pc:picChg chg="add del mod">
          <ac:chgData name="Ellie van der Schriek" userId="01acfe812754a3be" providerId="LiveId" clId="{388E0520-0FBD-478E-A150-5395E4EE3DB0}" dt="2025-03-24T13:00:11.752" v="83" actId="21"/>
          <ac:picMkLst>
            <pc:docMk/>
            <pc:sldMk cId="667835541" sldId="295"/>
            <ac:picMk id="3" creationId="{E35643EF-09BC-8C19-AFD5-826403BB4BBD}"/>
          </ac:picMkLst>
        </pc:picChg>
        <pc:picChg chg="add del mod">
          <ac:chgData name="Ellie van der Schriek" userId="01acfe812754a3be" providerId="LiveId" clId="{388E0520-0FBD-478E-A150-5395E4EE3DB0}" dt="2025-03-24T13:01:50.731" v="93" actId="21"/>
          <ac:picMkLst>
            <pc:docMk/>
            <pc:sldMk cId="667835541" sldId="295"/>
            <ac:picMk id="5" creationId="{2969449A-8ABB-7F8D-3AEA-43DA6C319427}"/>
          </ac:picMkLst>
        </pc:picChg>
        <pc:picChg chg="add del mod modCrop">
          <ac:chgData name="Ellie van der Schriek" userId="01acfe812754a3be" providerId="LiveId" clId="{388E0520-0FBD-478E-A150-5395E4EE3DB0}" dt="2025-03-24T13:09:50.446" v="109" actId="21"/>
          <ac:picMkLst>
            <pc:docMk/>
            <pc:sldMk cId="667835541" sldId="295"/>
            <ac:picMk id="7" creationId="{CF45EFE3-0D38-2C8C-6532-761C3B3D58AD}"/>
          </ac:picMkLst>
        </pc:picChg>
        <pc:picChg chg="mod modCrop">
          <ac:chgData name="Ellie van der Schriek" userId="01acfe812754a3be" providerId="LiveId" clId="{388E0520-0FBD-478E-A150-5395E4EE3DB0}" dt="2025-03-24T13:00:36.813" v="89" actId="18131"/>
          <ac:picMkLst>
            <pc:docMk/>
            <pc:sldMk cId="667835541" sldId="295"/>
            <ac:picMk id="25" creationId="{A1DA30D9-48A0-4F7B-B5F1-081544DB7767}"/>
          </ac:picMkLst>
        </pc:picChg>
        <pc:picChg chg="mod modCrop">
          <ac:chgData name="Ellie van der Schriek" userId="01acfe812754a3be" providerId="LiveId" clId="{388E0520-0FBD-478E-A150-5395E4EE3DB0}" dt="2025-03-24T13:10:17.726" v="112" actId="18131"/>
          <ac:picMkLst>
            <pc:docMk/>
            <pc:sldMk cId="667835541" sldId="295"/>
            <ac:picMk id="27" creationId="{6813664C-8C16-4F69-A07A-A0C784F46389}"/>
          </ac:picMkLst>
        </pc:picChg>
        <pc:picChg chg="mod modCrop">
          <ac:chgData name="Ellie van der Schriek" userId="01acfe812754a3be" providerId="LiveId" clId="{388E0520-0FBD-478E-A150-5395E4EE3DB0}" dt="2025-03-24T13:02:02.514" v="96" actId="18131"/>
          <ac:picMkLst>
            <pc:docMk/>
            <pc:sldMk cId="667835541" sldId="295"/>
            <ac:picMk id="31" creationId="{746AA9C9-256D-4491-B219-1FA108CB225C}"/>
          </ac:picMkLst>
        </pc:picChg>
      </pc:sldChg>
      <pc:sldChg chg="modSp mod">
        <pc:chgData name="Ellie van der Schriek" userId="01acfe812754a3be" providerId="LiveId" clId="{388E0520-0FBD-478E-A150-5395E4EE3DB0}" dt="2025-03-24T13:14:38.428" v="178" actId="20577"/>
        <pc:sldMkLst>
          <pc:docMk/>
          <pc:sldMk cId="555977541" sldId="298"/>
        </pc:sldMkLst>
        <pc:spChg chg="mod">
          <ac:chgData name="Ellie van der Schriek" userId="01acfe812754a3be" providerId="LiveId" clId="{388E0520-0FBD-478E-A150-5395E4EE3DB0}" dt="2025-03-24T13:14:38.428" v="178" actId="20577"/>
          <ac:spMkLst>
            <pc:docMk/>
            <pc:sldMk cId="555977541" sldId="298"/>
            <ac:spMk id="2" creationId="{00000000-0000-0000-0000-000000000000}"/>
          </ac:spMkLst>
        </pc:spChg>
        <pc:picChg chg="mod">
          <ac:chgData name="Ellie van der Schriek" userId="01acfe812754a3be" providerId="LiveId" clId="{388E0520-0FBD-478E-A150-5395E4EE3DB0}" dt="2025-03-24T13:14:26.182" v="174" actId="962"/>
          <ac:picMkLst>
            <pc:docMk/>
            <pc:sldMk cId="555977541" sldId="298"/>
            <ac:picMk id="5" creationId="{00000000-0000-0000-0000-000000000000}"/>
          </ac:picMkLst>
        </pc:picChg>
      </pc:sldChg>
      <pc:sldChg chg="modSp mod">
        <pc:chgData name="Ellie van der Schriek" userId="01acfe812754a3be" providerId="LiveId" clId="{388E0520-0FBD-478E-A150-5395E4EE3DB0}" dt="2025-03-24T13:16:05.847" v="197" actId="20577"/>
        <pc:sldMkLst>
          <pc:docMk/>
          <pc:sldMk cId="962084077" sldId="299"/>
        </pc:sldMkLst>
        <pc:spChg chg="mod">
          <ac:chgData name="Ellie van der Schriek" userId="01acfe812754a3be" providerId="LiveId" clId="{388E0520-0FBD-478E-A150-5395E4EE3DB0}" dt="2025-03-24T13:16:05.847" v="197" actId="20577"/>
          <ac:spMkLst>
            <pc:docMk/>
            <pc:sldMk cId="962084077" sldId="299"/>
            <ac:spMk id="2" creationId="{00000000-0000-0000-0000-000000000000}"/>
          </ac:spMkLst>
        </pc:spChg>
        <pc:picChg chg="mod">
          <ac:chgData name="Ellie van der Schriek" userId="01acfe812754a3be" providerId="LiveId" clId="{388E0520-0FBD-478E-A150-5395E4EE3DB0}" dt="2025-03-24T13:15:50.217" v="179" actId="14826"/>
          <ac:picMkLst>
            <pc:docMk/>
            <pc:sldMk cId="962084077" sldId="299"/>
            <ac:picMk id="6146" creationId="{00000000-0000-0000-0000-000000000000}"/>
          </ac:picMkLst>
        </pc:picChg>
      </pc:sldChg>
      <pc:sldChg chg="addSp delSp modSp mod">
        <pc:chgData name="Ellie van der Schriek" userId="01acfe812754a3be" providerId="LiveId" clId="{388E0520-0FBD-478E-A150-5395E4EE3DB0}" dt="2025-03-24T12:59:10.687" v="79" actId="1076"/>
        <pc:sldMkLst>
          <pc:docMk/>
          <pc:sldMk cId="2080752649" sldId="326"/>
        </pc:sldMkLst>
        <pc:picChg chg="add del mod modCrop">
          <ac:chgData name="Ellie van der Schriek" userId="01acfe812754a3be" providerId="LiveId" clId="{388E0520-0FBD-478E-A150-5395E4EE3DB0}" dt="2025-03-24T12:58:11.889" v="73" actId="478"/>
          <ac:picMkLst>
            <pc:docMk/>
            <pc:sldMk cId="2080752649" sldId="326"/>
            <ac:picMk id="2" creationId="{E3802E52-BCC6-06AE-1FEC-0AC2EAB30D14}"/>
          </ac:picMkLst>
        </pc:picChg>
        <pc:picChg chg="add mod modCrop">
          <ac:chgData name="Ellie van der Schriek" userId="01acfe812754a3be" providerId="LiveId" clId="{388E0520-0FBD-478E-A150-5395E4EE3DB0}" dt="2025-03-24T12:59:10.687" v="79" actId="1076"/>
          <ac:picMkLst>
            <pc:docMk/>
            <pc:sldMk cId="2080752649" sldId="326"/>
            <ac:picMk id="4" creationId="{18C9D3DF-248C-9F8F-97FD-73EE16E7C929}"/>
          </ac:picMkLst>
        </pc:picChg>
        <pc:picChg chg="mod">
          <ac:chgData name="Ellie van der Schriek" userId="01acfe812754a3be" providerId="LiveId" clId="{388E0520-0FBD-478E-A150-5395E4EE3DB0}" dt="2025-03-24T12:55:03.006" v="37" actId="1076"/>
          <ac:picMkLst>
            <pc:docMk/>
            <pc:sldMk cId="2080752649" sldId="326"/>
            <ac:picMk id="5" creationId="{91C1E6EB-8213-43D0-BC4C-B4EF7BA5FD0A}"/>
          </ac:picMkLst>
        </pc:picChg>
        <pc:picChg chg="del">
          <ac:chgData name="Ellie van der Schriek" userId="01acfe812754a3be" providerId="LiveId" clId="{388E0520-0FBD-478E-A150-5395E4EE3DB0}" dt="2025-03-24T12:55:07.871" v="38" actId="478"/>
          <ac:picMkLst>
            <pc:docMk/>
            <pc:sldMk cId="2080752649" sldId="326"/>
            <ac:picMk id="7" creationId="{4FB11DBF-199C-4781-8C1C-917945723438}"/>
          </ac:picMkLst>
        </pc:picChg>
      </pc:sldChg>
      <pc:sldChg chg="add">
        <pc:chgData name="Ellie van der Schriek" userId="01acfe812754a3be" providerId="LiveId" clId="{388E0520-0FBD-478E-A150-5395E4EE3DB0}" dt="2025-03-24T13:17:57.227" v="200"/>
        <pc:sldMkLst>
          <pc:docMk/>
          <pc:sldMk cId="4158729452" sldId="3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9C5F7-41F9-468A-B839-61059BF3D500}" type="datetimeFigureOut">
              <a:rPr lang="nl-NL" smtClean="0"/>
              <a:t>24-3-2025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3C783-C338-49C1-B9F0-E781C509A4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608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Criteria bij de keuze van groentegewassen:  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gewassen zijn herkenbaar voor de leerlingen.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variatie in groentesoorten: blad-, vrucht-, kool - wortel-, en peulgroente. Deze zet je door elkaar en wissel je af.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gewassen ondersteunen een verwonderende en onderzoekende houding bij de leerlingen.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aanwezig die opvallend zijn (geur, kleur, vorm en smaak).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variatie in de wijze van planten: poten, planten en zaaien.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455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Criteria voor de keuze van kruiden, eetbare bloemen: 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met duidelijke voortplantingsdelen.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variatie in bloemvormen en bloeiwijzen van de gewassen.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die zaden vormen.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die insecten aantrekken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kruiden met verschillende eigenschappen.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412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 fruitgewassen in de moestuin te planten krijg je variatie in de levenscyclus van de gewassen in de moestuin: eenjarige, tweejarige en meerjarige planten.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548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129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24-3-2025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684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24-3-2025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122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24-3-2025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51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24-3-2025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14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24-3-2025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79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24-3-2025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773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24-3-2025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03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24-3-2025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44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24-3-2025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731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24-3-2025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90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24-3-2025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249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C6F70-5C07-44DD-9DE0-67FE77F9EA03}" type="datetimeFigureOut">
              <a:rPr lang="nl-NL" smtClean="0"/>
              <a:t>24-3-2025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43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B31C9B6-8119-44E6-DEB3-18825627C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" b="20468"/>
          <a:stretch/>
        </p:blipFill>
        <p:spPr bwMode="auto">
          <a:xfrm>
            <a:off x="457200" y="476672"/>
            <a:ext cx="3594211" cy="5760681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68152"/>
          </a:xfrm>
        </p:spPr>
        <p:txBody>
          <a:bodyPr>
            <a:normAutofit/>
          </a:bodyPr>
          <a:lstStyle/>
          <a:p>
            <a:pPr algn="r"/>
            <a:r>
              <a:rPr lang="nl-NL" sz="7200" b="1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Schooltuinen 2025</a:t>
            </a:r>
          </a:p>
        </p:txBody>
      </p:sp>
      <p:pic>
        <p:nvPicPr>
          <p:cNvPr id="10" name="Afbeelding 9" descr="Afbeelding met hek, buitenshuis&#10;&#10;Automatisch gegenereerde beschrijving">
            <a:extLst>
              <a:ext uri="{FF2B5EF4-FFF2-40B4-BE49-F238E27FC236}">
                <a16:creationId xmlns:a16="http://schemas.microsoft.com/office/drawing/2014/main" id="{94272F83-7D6D-4FD2-3561-16654AC5A1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912" y="2060848"/>
            <a:ext cx="4834880" cy="30243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7728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sz="2800" dirty="0"/>
              <a:t>Na de laatste schooltuinles in 2024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" b="4079"/>
          <a:stretch/>
        </p:blipFill>
        <p:spPr bwMode="auto">
          <a:xfrm>
            <a:off x="1" y="1340768"/>
            <a:ext cx="9143999" cy="473282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62084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70DBCDB-9677-4141-9B4D-E76CE0C62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6" y="404664"/>
            <a:ext cx="4374173" cy="1695782"/>
          </a:xfrm>
        </p:spPr>
        <p:txBody>
          <a:bodyPr>
            <a:normAutofit fontScale="90000"/>
          </a:bodyPr>
          <a:lstStyle/>
          <a:p>
            <a:r>
              <a:rPr lang="nl-NL" dirty="0"/>
              <a:t>Inrichting schooltuin en tuinplattegrond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1C1E6EB-8213-43D0-BC4C-B4EF7BA5FD0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972" y="2421260"/>
            <a:ext cx="4962556" cy="403207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8C9D3DF-248C-9F8F-97FD-73EE16E7C9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0" t="10940" r="40550" b="8421"/>
          <a:stretch/>
        </p:blipFill>
        <p:spPr>
          <a:xfrm>
            <a:off x="5115528" y="100630"/>
            <a:ext cx="3744416" cy="66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52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355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Verwachtingen van de tuin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38450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000" dirty="0"/>
              <a:t>Wat lijkt je leuk?</a:t>
            </a:r>
          </a:p>
          <a:p>
            <a:pPr algn="ctr"/>
            <a:endParaRPr lang="nl-NL" sz="1400" dirty="0"/>
          </a:p>
          <a:p>
            <a:pPr marL="0" indent="0" algn="ctr">
              <a:buNone/>
            </a:pPr>
            <a:r>
              <a:rPr lang="nl-NL" sz="4000" dirty="0"/>
              <a:t>en</a:t>
            </a:r>
          </a:p>
          <a:p>
            <a:pPr algn="ctr"/>
            <a:endParaRPr lang="nl-NL" sz="1400" dirty="0"/>
          </a:p>
          <a:p>
            <a:pPr marL="0" indent="0" algn="ctr">
              <a:buNone/>
            </a:pPr>
            <a:r>
              <a:rPr lang="nl-NL" sz="4000" dirty="0"/>
              <a:t>Wat lijkt je minder leuk?</a:t>
            </a:r>
          </a:p>
        </p:txBody>
      </p:sp>
    </p:spTree>
    <p:extLst>
      <p:ext uri="{BB962C8B-B14F-4D97-AF65-F5344CB8AC3E}">
        <p14:creationId xmlns:p14="http://schemas.microsoft.com/office/powerpoint/2010/main" val="831982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 err="1">
                <a:solidFill>
                  <a:schemeClr val="accent3">
                    <a:lumMod val="75000"/>
                  </a:schemeClr>
                </a:solidFill>
              </a:rPr>
              <a:t>TIPs</a:t>
            </a:r>
            <a:endParaRPr lang="nl-NL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3845024"/>
          </a:xfrm>
        </p:spPr>
        <p:txBody>
          <a:bodyPr>
            <a:normAutofit/>
          </a:bodyPr>
          <a:lstStyle/>
          <a:p>
            <a:r>
              <a:rPr lang="nl-NL" sz="4000" dirty="0"/>
              <a:t>Schoenen of laarzen</a:t>
            </a:r>
          </a:p>
          <a:p>
            <a:r>
              <a:rPr lang="nl-NL" sz="4000" dirty="0"/>
              <a:t>Werkkleding</a:t>
            </a:r>
          </a:p>
          <a:p>
            <a:r>
              <a:rPr lang="nl-NL" sz="4000" dirty="0"/>
              <a:t>Tuinhandschoenen van huis</a:t>
            </a:r>
          </a:p>
          <a:p>
            <a:r>
              <a:rPr lang="nl-NL" sz="4000" dirty="0"/>
              <a:t>Oogst: groentebakjes of papieren zakken mee</a:t>
            </a:r>
          </a:p>
        </p:txBody>
      </p:sp>
    </p:spTree>
    <p:extLst>
      <p:ext uri="{BB962C8B-B14F-4D97-AF65-F5344CB8AC3E}">
        <p14:creationId xmlns:p14="http://schemas.microsoft.com/office/powerpoint/2010/main" val="350285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Regels op de tuin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43608" y="1916832"/>
            <a:ext cx="7128792" cy="3845024"/>
          </a:xfrm>
        </p:spPr>
        <p:txBody>
          <a:bodyPr>
            <a:normAutofit fontScale="92500" lnSpcReduction="10000"/>
          </a:bodyPr>
          <a:lstStyle/>
          <a:p>
            <a:r>
              <a:rPr lang="nl-NL" sz="4000" dirty="0"/>
              <a:t>Goed luisteren tijdens de uitleg</a:t>
            </a:r>
          </a:p>
          <a:p>
            <a:r>
              <a:rPr lang="nl-NL" sz="4000" dirty="0"/>
              <a:t>Veilig werken met gereedschap</a:t>
            </a:r>
          </a:p>
          <a:p>
            <a:r>
              <a:rPr lang="nl-NL" sz="4000" dirty="0"/>
              <a:t>Elkaar helpen en samenwerken: overleggen en afkijken mag</a:t>
            </a:r>
          </a:p>
          <a:p>
            <a:r>
              <a:rPr lang="nl-NL" sz="4000" dirty="0"/>
              <a:t>Rustig lopen en praten</a:t>
            </a:r>
          </a:p>
          <a:p>
            <a:r>
              <a:rPr lang="nl-NL" sz="4000" dirty="0"/>
              <a:t>Opruimen aan het eind van de les</a:t>
            </a:r>
          </a:p>
        </p:txBody>
      </p:sp>
    </p:spTree>
    <p:extLst>
      <p:ext uri="{BB962C8B-B14F-4D97-AF65-F5344CB8AC3E}">
        <p14:creationId xmlns:p14="http://schemas.microsoft.com/office/powerpoint/2010/main" val="111169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Je eigen naambordje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32" y="1052736"/>
            <a:ext cx="4038600" cy="3086694"/>
          </a:xfrm>
          <a:ln>
            <a:solidFill>
              <a:schemeClr val="tx1"/>
            </a:solidFill>
          </a:ln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662" y="1052736"/>
            <a:ext cx="3816424" cy="5534674"/>
          </a:xfrm>
          <a:ln>
            <a:solidFill>
              <a:schemeClr val="tx1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59" y="3858588"/>
            <a:ext cx="4248472" cy="2849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4221088"/>
            <a:ext cx="4421102" cy="2486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992" y="1484784"/>
            <a:ext cx="2880000" cy="38665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76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08112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Schoolbord</a:t>
            </a:r>
          </a:p>
        </p:txBody>
      </p:sp>
      <p:pic>
        <p:nvPicPr>
          <p:cNvPr id="8" name="Tijdelijke aanduiding voor inhoud 7" descr="Afbeelding met grond, buitenshuis, gras, teken&#10;&#10;Automatisch gegenereerde beschrijving">
            <a:extLst>
              <a:ext uri="{FF2B5EF4-FFF2-40B4-BE49-F238E27FC236}">
                <a16:creationId xmlns:a16="http://schemas.microsoft.com/office/drawing/2014/main" id="{BFCF2223-C5C4-ADDB-A04A-72DAC708A5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425" y="1515703"/>
            <a:ext cx="7965838" cy="3826593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2777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70553E-09BF-47FE-8D96-A0D251335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</a:t>
            </a:r>
            <a:r>
              <a:rPr lang="nl-NL" dirty="0" err="1"/>
              <a:t>schooltuinjuf</a:t>
            </a:r>
            <a:endParaRPr lang="nl-NL" dirty="0"/>
          </a:p>
          <a:p>
            <a:pPr lvl="1"/>
            <a:r>
              <a:rPr lang="nl-NL" dirty="0"/>
              <a:t>Wie ben ik?</a:t>
            </a:r>
          </a:p>
          <a:p>
            <a:pPr lvl="1"/>
            <a:r>
              <a:rPr lang="nl-NL" dirty="0"/>
              <a:t>Wat doe ik?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Wat is een schooltuin?</a:t>
            </a:r>
          </a:p>
          <a:p>
            <a:endParaRPr lang="nl-NL" dirty="0"/>
          </a:p>
          <a:p>
            <a:r>
              <a:rPr lang="nl-NL" dirty="0"/>
              <a:t>Wat groeit er in een schooltuin?</a:t>
            </a:r>
          </a:p>
          <a:p>
            <a:endParaRPr lang="nl-NL" dirty="0"/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C4404AAE-6CBA-BD2A-6063-F349986A4D89}"/>
              </a:ext>
            </a:extLst>
          </p:cNvPr>
          <p:cNvSpPr txBox="1">
            <a:spLocks/>
          </p:cNvSpPr>
          <p:nvPr/>
        </p:nvSpPr>
        <p:spPr>
          <a:xfrm>
            <a:off x="457200" y="332656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7200" b="1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Schooltuinen 2025</a:t>
            </a:r>
          </a:p>
        </p:txBody>
      </p:sp>
    </p:spTree>
    <p:extLst>
      <p:ext uri="{BB962C8B-B14F-4D97-AF65-F5344CB8AC3E}">
        <p14:creationId xmlns:p14="http://schemas.microsoft.com/office/powerpoint/2010/main" val="201828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>
            <a:extLst>
              <a:ext uri="{FF2B5EF4-FFF2-40B4-BE49-F238E27FC236}">
                <a16:creationId xmlns:a16="http://schemas.microsoft.com/office/drawing/2014/main" id="{6813664C-8C16-4F69-A07A-A0C784F46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t="3514"/>
          <a:stretch/>
        </p:blipFill>
        <p:spPr>
          <a:xfrm>
            <a:off x="0" y="857258"/>
            <a:ext cx="2978567" cy="2541662"/>
          </a:xfrm>
          <a:prstGeom prst="rect">
            <a:avLst/>
          </a:prstGeom>
        </p:spPr>
      </p:pic>
      <p:pic>
        <p:nvPicPr>
          <p:cNvPr id="33" name="Afbeelding 32" descr="Afbeelding met buiten, groen, plant, blad&#10;&#10;Automatisch gegenereerde beschrijving">
            <a:extLst>
              <a:ext uri="{FF2B5EF4-FFF2-40B4-BE49-F238E27FC236}">
                <a16:creationId xmlns:a16="http://schemas.microsoft.com/office/drawing/2014/main" id="{5C49E6CE-83CE-46EA-A193-674D940D2B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0860" y="857257"/>
            <a:ext cx="3010535" cy="2537453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E427FB00-E5C6-4F49-AE90-3F4180AE6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721" y="857257"/>
            <a:ext cx="3002279" cy="2537453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A1DA30D9-48A0-4F7B-B5F1-081544DB77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23811" r="9025" b="23811"/>
          <a:stretch/>
        </p:blipFill>
        <p:spPr>
          <a:xfrm rot="5400000">
            <a:off x="230305" y="3228772"/>
            <a:ext cx="2541670" cy="3002279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746AA9C9-256D-4491-B219-1FA108CB22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27444" r="9667" b="6187"/>
          <a:stretch/>
        </p:blipFill>
        <p:spPr>
          <a:xfrm>
            <a:off x="3070860" y="3459077"/>
            <a:ext cx="3010535" cy="253746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3C00C595-51D6-406A-8B7D-0CA63C6F76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974" y="3459076"/>
            <a:ext cx="2991740" cy="253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3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lant, tafel, eettafel&#10;&#10;Automatisch gegenereerde beschrijving">
            <a:extLst>
              <a:ext uri="{FF2B5EF4-FFF2-40B4-BE49-F238E27FC236}">
                <a16:creationId xmlns:a16="http://schemas.microsoft.com/office/drawing/2014/main" id="{7AA84D33-313E-4D9E-AB35-10F0FAF66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80" y="1744755"/>
            <a:ext cx="3034599" cy="4280653"/>
          </a:xfrm>
          <a:prstGeom prst="rect">
            <a:avLst/>
          </a:prstGeom>
        </p:spPr>
      </p:pic>
      <p:pic>
        <p:nvPicPr>
          <p:cNvPr id="3" name="Afbeelding 2" descr="Afbeelding met buiten, baksteen, plant, groente&#10;&#10;Automatisch gegenereerde beschrijving">
            <a:extLst>
              <a:ext uri="{FF2B5EF4-FFF2-40B4-BE49-F238E27FC236}">
                <a16:creationId xmlns:a16="http://schemas.microsoft.com/office/drawing/2014/main" id="{FE191BA2-9C90-49B7-B71E-7B07840417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4"/>
          <a:stretch/>
        </p:blipFill>
        <p:spPr>
          <a:xfrm rot="5400000">
            <a:off x="2441771" y="1486700"/>
            <a:ext cx="4280653" cy="3021754"/>
          </a:xfrm>
          <a:prstGeom prst="rect">
            <a:avLst/>
          </a:prstGeom>
        </p:spPr>
      </p:pic>
      <p:pic>
        <p:nvPicPr>
          <p:cNvPr id="5" name="Afbeelding 4" descr="Afbeelding met plant, buiten, bloem, zonnebloem&#10;&#10;Automatisch gegenereerde beschrijving">
            <a:extLst>
              <a:ext uri="{FF2B5EF4-FFF2-40B4-BE49-F238E27FC236}">
                <a16:creationId xmlns:a16="http://schemas.microsoft.com/office/drawing/2014/main" id="{455FDB9A-F88C-42BA-939C-7B3E71F1E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98929" y="2380335"/>
            <a:ext cx="4280653" cy="30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4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groen, blad&#10;&#10;Automatisch gegenereerde beschrijving">
            <a:extLst>
              <a:ext uri="{FF2B5EF4-FFF2-40B4-BE49-F238E27FC236}">
                <a16:creationId xmlns:a16="http://schemas.microsoft.com/office/drawing/2014/main" id="{E112D636-427D-4559-9ED1-3FBB6E8989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80" y="1744755"/>
            <a:ext cx="3034599" cy="428065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9A76752-69E6-4385-BAD0-BEBA6BE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4"/>
          <a:stretch/>
        </p:blipFill>
        <p:spPr>
          <a:xfrm rot="5400000">
            <a:off x="2441771" y="1486700"/>
            <a:ext cx="4280653" cy="30217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991CE5B-EDEB-4871-890F-32919E5B19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98929" y="2380335"/>
            <a:ext cx="4280653" cy="30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0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0875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accent3">
                    <a:lumMod val="75000"/>
                  </a:schemeClr>
                </a:solidFill>
              </a:rPr>
              <a:t>Waar is de schooltuin in Hoogkarspel?</a:t>
            </a:r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644" y="1124744"/>
            <a:ext cx="6408712" cy="5100811"/>
          </a:xfr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2C594A03-A517-E08B-F5F7-5A7D6E44A35B}"/>
              </a:ext>
            </a:extLst>
          </p:cNvPr>
          <p:cNvSpPr/>
          <p:nvPr/>
        </p:nvSpPr>
        <p:spPr>
          <a:xfrm rot="20900877">
            <a:off x="4356983" y="3414208"/>
            <a:ext cx="2088232" cy="93610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63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2"/>
          <a:stretch/>
        </p:blipFill>
        <p:spPr>
          <a:xfrm>
            <a:off x="-15528" y="764704"/>
            <a:ext cx="9138686" cy="5590681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200" dirty="0"/>
              <a:t>Hoe ziet de schooltuin er nu uit?</a:t>
            </a:r>
          </a:p>
        </p:txBody>
      </p:sp>
    </p:spTree>
    <p:extLst>
      <p:ext uri="{BB962C8B-B14F-4D97-AF65-F5344CB8AC3E}">
        <p14:creationId xmlns:p14="http://schemas.microsoft.com/office/powerpoint/2010/main" val="12355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200" dirty="0"/>
              <a:t>Aan het einde van de eerste schooltuinles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7D79427-B796-D00B-F24E-825AF9A099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4744"/>
            <a:ext cx="9144000" cy="54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2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 dirty="0"/>
              <a:t>Schooltuinen Hoogkarspel</a:t>
            </a:r>
            <a:br>
              <a:rPr lang="nl-NL" sz="3700" dirty="0"/>
            </a:br>
            <a:r>
              <a:rPr lang="nl-NL" sz="3700" dirty="0"/>
              <a:t>de tuin op 3 september 2024</a:t>
            </a:r>
          </a:p>
        </p:txBody>
      </p:sp>
      <p:pic>
        <p:nvPicPr>
          <p:cNvPr id="5" name="Tijdelijke aanduiding voor inhoud 4" descr="Afbeelding met buitenshuis, hemel, plantage, wijngaard&#10;&#10;Automatisch gegenereerde beschrijv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r="13309" b="-1"/>
          <a:stretch/>
        </p:blipFill>
        <p:spPr>
          <a:xfrm>
            <a:off x="457200" y="1600200"/>
            <a:ext cx="8229600" cy="4525963"/>
          </a:xfr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9775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299</Words>
  <Application>Microsoft Office PowerPoint</Application>
  <PresentationFormat>Diavoorstelling (4:3)</PresentationFormat>
  <Paragraphs>51</Paragraphs>
  <Slides>16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9" baseType="lpstr">
      <vt:lpstr>Arial</vt:lpstr>
      <vt:lpstr>Calibri</vt:lpstr>
      <vt:lpstr>Kantoorthema</vt:lpstr>
      <vt:lpstr>Schooltuinen 2025</vt:lpstr>
      <vt:lpstr>PowerPoint-presentatie</vt:lpstr>
      <vt:lpstr>PowerPoint-presentatie</vt:lpstr>
      <vt:lpstr>PowerPoint-presentatie</vt:lpstr>
      <vt:lpstr>PowerPoint-presentatie</vt:lpstr>
      <vt:lpstr>Waar is de schooltuin in Hoogkarspel?</vt:lpstr>
      <vt:lpstr>Hoe ziet de schooltuin er nu uit?</vt:lpstr>
      <vt:lpstr>Aan het einde van de eerste schooltuinles</vt:lpstr>
      <vt:lpstr>Schooltuinen Hoogkarspel de tuin op 3 september 2024</vt:lpstr>
      <vt:lpstr>Na de laatste schooltuinles in 2024</vt:lpstr>
      <vt:lpstr>Inrichting schooltuin en tuinplattegrond</vt:lpstr>
      <vt:lpstr>Verwachtingen van de tuin</vt:lpstr>
      <vt:lpstr>TIPs</vt:lpstr>
      <vt:lpstr>Regels op de tuin</vt:lpstr>
      <vt:lpstr>Je eigen naambordje</vt:lpstr>
      <vt:lpstr>Schoolbord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SCHOOLTUINEN 2015</dc:title>
  <dc:creator>Elly</dc:creator>
  <cp:lastModifiedBy>Ellie van der Schriek</cp:lastModifiedBy>
  <cp:revision>37</cp:revision>
  <dcterms:created xsi:type="dcterms:W3CDTF">2015-10-12T12:19:05Z</dcterms:created>
  <dcterms:modified xsi:type="dcterms:W3CDTF">2025-03-24T13:28:06Z</dcterms:modified>
</cp:coreProperties>
</file>